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00" autoAdjust="0"/>
    <p:restoredTop sz="94660"/>
  </p:normalViewPr>
  <p:slideViewPr>
    <p:cSldViewPr>
      <p:cViewPr varScale="1">
        <p:scale>
          <a:sx n="63" d="100"/>
          <a:sy n="63" d="100"/>
        </p:scale>
        <p:origin x="918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1E52D4-EB30-4D3F-8B61-7B702C9AE4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718F72C-9870-42AF-9E5C-4B60BC36A1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10FD54-8BA9-442B-9DF7-64E1A1A59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83DD3B-4D03-43DF-BF57-02243D999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C2086D-84FC-45A2-B43D-CB71BA76C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00122-A711-405F-89DA-0134C4B4B18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59892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060478-18C6-4C7A-9A2C-B1EED7B66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6A8D54-BFDB-458E-B543-7613F8E1A9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F039CE-4E8B-486A-93E1-3358424FC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6DF40F-51A5-4553-AE71-55E759C7A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C45E0D-7729-48C1-B684-D6FC9A74B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0D4EF-3E1D-47DE-8E26-37AE37D5123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052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6BFB41A-ED86-46E8-B1C1-1027D9D733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2986EA9-9AA4-4A04-86D7-A23C2062A9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BC201F-32F7-456B-B81F-ED1B095B6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659D56-123E-4E73-90BE-5ED4EDC3E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39EA6B-26A7-4548-A13A-A617A5F04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9CB2D-7B51-4066-A990-EC2C9697CC2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3330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A6C995-A4AE-46E9-ACED-F646160CC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B0E9842-A237-4845-8759-CA630992AC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7BA9F6-2ED2-4A30-83C7-46EBA7CE0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994E38-8B50-4476-9A87-C42CF0FE3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100820-A45C-4959-93DD-BBF03A9C7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8F016-1123-48D6-B220-292E6441C7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2335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3D3CC9-B351-45AD-9AE7-DCA7081CE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BCDE8D-5936-4EF2-BB87-26FAEA1EB0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0E9792-D038-4960-BD51-BBC7B2333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34FEC9-55D9-4312-9518-57237FE3B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49B08F-15A4-4D51-A5C7-4F17D06E0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95257-D70B-435D-9C3C-8084AF26EA6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1334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9F1E6D-9E59-4B53-9FCE-C0D799817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ABCEB5-DA14-4E5F-9B69-BA09FCE79F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AB4015A-A9C1-4DDB-911A-4DAC0BA5E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646E8C3-5BC9-4CA1-A78A-D22329103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FAB55E2-F9FA-4B0B-84A3-19DEE0CEB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3A4441-65C2-4803-B0C6-EE5CA3F0C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C12D6-E9F7-47BB-BAFB-3ACF53D426E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71213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371B00-C7CB-46F8-A18F-94A51C931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6725C7-8983-404D-A351-5386ADAEDC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E4BB8FC-20BC-4214-B8C6-ED12362382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F681B1B-8BB5-40EA-B87F-7D066E2E7B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0C355C9-B06E-48BA-8CF4-A6A29B5BD5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EB8C0BE-2453-403F-8DD1-58C6A08A0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1100B60-AF8A-4231-8A62-C6EDD8019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F156C20-42F6-4BCD-B680-1F3B9AD5D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A5030-E902-4638-BAED-BAFE5F9AC69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89202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D68734-AB06-4010-B2DA-D86031AFE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F2425EC-F749-4032-A563-7D6D9A6E4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41A3AD6-B6F2-4190-AEC3-BF22A8AE6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C5DEBD3-A563-4923-ADD8-DB606A7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09E3B-2553-4CBD-90CB-6E71160A89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0219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50EE254-2C15-45EA-A709-5E4E791E6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2C61464-E108-425C-975A-7DEA61812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EEC83BA-55B1-4A70-B085-DBA36E627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BAC43-20D6-451A-93DA-A2FF9719B51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9403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7E5E85-189E-4746-8E34-FA3D8AA91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305CF0-2BF1-41B6-87D0-80FDC5696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901B2B3-6172-4C48-8819-3ED429D481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37D02B3-2D19-44A5-9E00-FFA1550A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AC6FA31-C5B1-4C3D-B432-F4D6D4733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5425E11-5E1E-450C-BF78-AD6CF1119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097A4-7590-4870-BB23-509CEBD00B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0376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718754-ED4D-48A0-8D49-EDEEE834C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3B62DE0-D1AF-4BCF-80F5-04A059D21F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72A142D-40A5-47C0-8C30-44E69A81A7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CE230B3-3D9B-4D35-BBC3-EEBEB4EFA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F9502B6-E52D-4707-A079-A79B4E309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4C7461E-12CD-42CD-9DAE-F05BB0B16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9019B5-22ED-40F6-A302-6587F285E7F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99833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80435F3-074A-4129-B22C-D5251A1961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2EA45D2-9B6B-4D1E-9D79-50BB56153F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5B37C61-5A77-4380-9D58-38D21BD119F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83852C9-2705-4804-A8D9-61721747758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DC6BF46-C05E-4E3F-A248-E42B2DC04C4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74DC659-2F94-41CA-8F70-44E6F7658D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96D4044D-63FD-4E44-89BD-8885AF6EEB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0" y="1568450"/>
            <a:ext cx="5905500" cy="7416800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4" name="Text Box 6">
            <a:extLst>
              <a:ext uri="{FF2B5EF4-FFF2-40B4-BE49-F238E27FC236}">
                <a16:creationId xmlns:a16="http://schemas.microsoft.com/office/drawing/2014/main" id="{7BD24C02-2829-429A-9895-927985020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274175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sp>
        <p:nvSpPr>
          <p:cNvPr id="2057" name="Line 9">
            <a:extLst>
              <a:ext uri="{FF2B5EF4-FFF2-40B4-BE49-F238E27FC236}">
                <a16:creationId xmlns:a16="http://schemas.microsoft.com/office/drawing/2014/main" id="{08CE1B8F-7ACE-4BE9-B34D-52681515CE2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3657600"/>
            <a:ext cx="59055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9" name="Text Box 11">
            <a:extLst>
              <a:ext uri="{FF2B5EF4-FFF2-40B4-BE49-F238E27FC236}">
                <a16:creationId xmlns:a16="http://schemas.microsoft.com/office/drawing/2014/main" id="{87B50DF9-1D56-4182-8C7C-6CA6C3796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3770313"/>
            <a:ext cx="56165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文章スペース、文章スペース、文章スペース、文章スペース、文章スペース</a:t>
            </a:r>
          </a:p>
        </p:txBody>
      </p:sp>
      <p:sp>
        <p:nvSpPr>
          <p:cNvPr id="2075" name="Rectangle 27">
            <a:extLst>
              <a:ext uri="{FF2B5EF4-FFF2-40B4-BE49-F238E27FC236}">
                <a16:creationId xmlns:a16="http://schemas.microsoft.com/office/drawing/2014/main" id="{F37C7D6C-3BB7-42AE-A7B5-894417CAD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0" y="1570038"/>
            <a:ext cx="288925" cy="1439862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ea typeface="メイリオ" panose="020B0604030504040204" pitchFamily="50" charset="-128"/>
              </a:rPr>
              <a:t>送付先</a:t>
            </a:r>
          </a:p>
        </p:txBody>
      </p:sp>
      <p:sp>
        <p:nvSpPr>
          <p:cNvPr id="2083" name="Line 35">
            <a:extLst>
              <a:ext uri="{FF2B5EF4-FFF2-40B4-BE49-F238E27FC236}">
                <a16:creationId xmlns:a16="http://schemas.microsoft.com/office/drawing/2014/main" id="{772AD695-C012-47AF-9E3C-3F80F39A6A4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6250" y="3152775"/>
            <a:ext cx="59055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84" name="Rectangle 36">
            <a:extLst>
              <a:ext uri="{FF2B5EF4-FFF2-40B4-BE49-F238E27FC236}">
                <a16:creationId xmlns:a16="http://schemas.microsoft.com/office/drawing/2014/main" id="{CCA28CFE-2C40-400E-8A71-D9529AB58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0" y="3152775"/>
            <a:ext cx="576263" cy="504825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ea typeface="メイリオ" panose="020B0604030504040204" pitchFamily="50" charset="-128"/>
              </a:rPr>
              <a:t>要件</a:t>
            </a:r>
          </a:p>
        </p:txBody>
      </p:sp>
      <p:sp>
        <p:nvSpPr>
          <p:cNvPr id="2085" name="Text Box 37">
            <a:extLst>
              <a:ext uri="{FF2B5EF4-FFF2-40B4-BE49-F238E27FC236}">
                <a16:creationId xmlns:a16="http://schemas.microsoft.com/office/drawing/2014/main" id="{E161063B-6915-45CC-93FF-599F30126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8" y="3152775"/>
            <a:ext cx="5256212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の件</a:t>
            </a:r>
            <a:endParaRPr lang="ja-JP" altLang="en-US" sz="1600" b="1">
              <a:ea typeface="メイリオ" panose="020B0604030504040204" pitchFamily="50" charset="-128"/>
            </a:endParaRPr>
          </a:p>
        </p:txBody>
      </p:sp>
      <p:sp>
        <p:nvSpPr>
          <p:cNvPr id="2086" name="Line 38">
            <a:extLst>
              <a:ext uri="{FF2B5EF4-FFF2-40B4-BE49-F238E27FC236}">
                <a16:creationId xmlns:a16="http://schemas.microsoft.com/office/drawing/2014/main" id="{71FC2A74-1860-485F-A7E9-2134CDAD440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65175" y="1930400"/>
            <a:ext cx="56165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87" name="Line 39">
            <a:extLst>
              <a:ext uri="{FF2B5EF4-FFF2-40B4-BE49-F238E27FC236}">
                <a16:creationId xmlns:a16="http://schemas.microsoft.com/office/drawing/2014/main" id="{40334535-D3A1-4F3D-BF02-72DAA2E8F32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65175" y="2290763"/>
            <a:ext cx="56165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94" name="Line 46">
            <a:extLst>
              <a:ext uri="{FF2B5EF4-FFF2-40B4-BE49-F238E27FC236}">
                <a16:creationId xmlns:a16="http://schemas.microsoft.com/office/drawing/2014/main" id="{67436F22-E026-44A1-8AD7-533C4FBFC9B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6250" y="3009900"/>
            <a:ext cx="59055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8" name="Line 10">
            <a:extLst>
              <a:ext uri="{FF2B5EF4-FFF2-40B4-BE49-F238E27FC236}">
                <a16:creationId xmlns:a16="http://schemas.microsoft.com/office/drawing/2014/main" id="{BCE1B0C9-342B-442A-9ECA-A059E0DAE88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4089400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0" name="Line 12">
            <a:extLst>
              <a:ext uri="{FF2B5EF4-FFF2-40B4-BE49-F238E27FC236}">
                <a16:creationId xmlns:a16="http://schemas.microsoft.com/office/drawing/2014/main" id="{11D68857-9BC5-44A4-ADA1-29DD68E566E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4410075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1" name="Line 13">
            <a:extLst>
              <a:ext uri="{FF2B5EF4-FFF2-40B4-BE49-F238E27FC236}">
                <a16:creationId xmlns:a16="http://schemas.microsoft.com/office/drawing/2014/main" id="{B19BFCCC-ED71-4109-908C-E9229402603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4730750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2" name="Line 14">
            <a:extLst>
              <a:ext uri="{FF2B5EF4-FFF2-40B4-BE49-F238E27FC236}">
                <a16:creationId xmlns:a16="http://schemas.microsoft.com/office/drawing/2014/main" id="{BA6EF2F5-9F95-4FEE-8938-CE0E15EDA2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505301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3" name="Line 15">
            <a:extLst>
              <a:ext uri="{FF2B5EF4-FFF2-40B4-BE49-F238E27FC236}">
                <a16:creationId xmlns:a16="http://schemas.microsoft.com/office/drawing/2014/main" id="{4CAEEEE6-86A1-40F0-82F8-AFC2DA48C5C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5373688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5" name="Line 17">
            <a:extLst>
              <a:ext uri="{FF2B5EF4-FFF2-40B4-BE49-F238E27FC236}">
                <a16:creationId xmlns:a16="http://schemas.microsoft.com/office/drawing/2014/main" id="{5038C3C9-D572-40DF-8564-410E9FA1602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569436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6" name="Line 18">
            <a:extLst>
              <a:ext uri="{FF2B5EF4-FFF2-40B4-BE49-F238E27FC236}">
                <a16:creationId xmlns:a16="http://schemas.microsoft.com/office/drawing/2014/main" id="{5284FA17-0AD9-442A-9E6B-5FE6DDFC8A8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6016625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7" name="Line 19">
            <a:extLst>
              <a:ext uri="{FF2B5EF4-FFF2-40B4-BE49-F238E27FC236}">
                <a16:creationId xmlns:a16="http://schemas.microsoft.com/office/drawing/2014/main" id="{B9CD2BDC-A848-4314-8F50-5E9338E885F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6337300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8" name="Line 20">
            <a:extLst>
              <a:ext uri="{FF2B5EF4-FFF2-40B4-BE49-F238E27FC236}">
                <a16:creationId xmlns:a16="http://schemas.microsoft.com/office/drawing/2014/main" id="{E1C45542-D203-4361-9D21-968370B67EB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665956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70" name="Line 22">
            <a:extLst>
              <a:ext uri="{FF2B5EF4-FFF2-40B4-BE49-F238E27FC236}">
                <a16:creationId xmlns:a16="http://schemas.microsoft.com/office/drawing/2014/main" id="{4B902C72-5AEF-4C38-ADBA-2AADEFE0F98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6980238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71" name="Line 23">
            <a:extLst>
              <a:ext uri="{FF2B5EF4-FFF2-40B4-BE49-F238E27FC236}">
                <a16:creationId xmlns:a16="http://schemas.microsoft.com/office/drawing/2014/main" id="{6128B5AC-2B5B-427C-86D9-661757371B9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730091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99" name="Line 51">
            <a:extLst>
              <a:ext uri="{FF2B5EF4-FFF2-40B4-BE49-F238E27FC236}">
                <a16:creationId xmlns:a16="http://schemas.microsoft.com/office/drawing/2014/main" id="{1EC477BA-8299-472A-B9C5-BF1B9B47AEE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761206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00" name="Line 52">
            <a:extLst>
              <a:ext uri="{FF2B5EF4-FFF2-40B4-BE49-F238E27FC236}">
                <a16:creationId xmlns:a16="http://schemas.microsoft.com/office/drawing/2014/main" id="{FF5B6CAB-C2AB-486D-95D8-D9BF9CF7ECE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7932738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01" name="Line 53">
            <a:extLst>
              <a:ext uri="{FF2B5EF4-FFF2-40B4-BE49-F238E27FC236}">
                <a16:creationId xmlns:a16="http://schemas.microsoft.com/office/drawing/2014/main" id="{BA41FEEB-33F1-4BE7-81B3-1E9DD72B49A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825341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03" name="Line 55">
            <a:extLst>
              <a:ext uri="{FF2B5EF4-FFF2-40B4-BE49-F238E27FC236}">
                <a16:creationId xmlns:a16="http://schemas.microsoft.com/office/drawing/2014/main" id="{1E2D7B56-4F1F-4F76-80CE-8D9B289F5D0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65175" y="2651125"/>
            <a:ext cx="56165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04" name="AutoShape 56">
            <a:extLst>
              <a:ext uri="{FF2B5EF4-FFF2-40B4-BE49-F238E27FC236}">
                <a16:creationId xmlns:a16="http://schemas.microsoft.com/office/drawing/2014/main" id="{D4DB45A3-9540-4FB5-9690-919788887E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570038"/>
            <a:ext cx="360363" cy="1439862"/>
          </a:xfrm>
          <a:prstGeom prst="leftArrow">
            <a:avLst>
              <a:gd name="adj1" fmla="val 64324"/>
              <a:gd name="adj2" fmla="val 62995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05" name="Rectangle 57">
            <a:extLst>
              <a:ext uri="{FF2B5EF4-FFF2-40B4-BE49-F238E27FC236}">
                <a16:creationId xmlns:a16="http://schemas.microsoft.com/office/drawing/2014/main" id="{37265108-46B9-472F-BE18-22991FC9FA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63" y="1570038"/>
            <a:ext cx="288925" cy="1439862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ea typeface="メイリオ" panose="020B0604030504040204" pitchFamily="50" charset="-128"/>
              </a:rPr>
              <a:t>発信元</a:t>
            </a:r>
          </a:p>
        </p:txBody>
      </p:sp>
      <p:sp>
        <p:nvSpPr>
          <p:cNvPr id="2110" name="WordArt 62">
            <a:extLst>
              <a:ext uri="{FF2B5EF4-FFF2-40B4-BE49-F238E27FC236}">
                <a16:creationId xmlns:a16="http://schemas.microsoft.com/office/drawing/2014/main" id="{D6228B03-CEE8-4DD6-85EE-D3628AB73EF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49275" y="776288"/>
            <a:ext cx="18002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rgbClr val="C0C0C0"/>
                </a:solidFill>
                <a:effectLst>
                  <a:outerShdw dist="35921" dir="2700000" algn="ctr" rotWithShape="0">
                    <a:srgbClr val="868686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endParaRPr lang="ja-JP" altLang="en-US" sz="3600" b="1" kern="10">
              <a:ln w="19050">
                <a:solidFill>
                  <a:srgbClr val="333333"/>
                </a:solidFill>
                <a:round/>
                <a:headEnd/>
                <a:tailEnd/>
              </a:ln>
              <a:solidFill>
                <a:srgbClr val="C0C0C0"/>
              </a:solidFill>
              <a:effectLst>
                <a:outerShdw dist="35921" dir="2700000" algn="ctr" rotWithShape="0">
                  <a:srgbClr val="868686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11" name="WordArt 63">
            <a:extLst>
              <a:ext uri="{FF2B5EF4-FFF2-40B4-BE49-F238E27FC236}">
                <a16:creationId xmlns:a16="http://schemas.microsoft.com/office/drawing/2014/main" id="{15F8FB44-9E15-4A0E-93A6-4F775303157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420938" y="860425"/>
            <a:ext cx="1368425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rgbClr val="C0C0C0"/>
                </a:solidFill>
                <a:effectLst>
                  <a:outerShdw dist="35921" dir="2700000" algn="ctr" rotWithShape="0">
                    <a:srgbClr val="868686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送信状</a:t>
            </a:r>
          </a:p>
        </p:txBody>
      </p:sp>
      <p:sp>
        <p:nvSpPr>
          <p:cNvPr id="2114" name="Rectangle 66">
            <a:extLst>
              <a:ext uri="{FF2B5EF4-FFF2-40B4-BE49-F238E27FC236}">
                <a16:creationId xmlns:a16="http://schemas.microsoft.com/office/drawing/2014/main" id="{5D1AE5CF-51F9-47AE-88F0-3532A6354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9725" y="776288"/>
            <a:ext cx="2232025" cy="576262"/>
          </a:xfrm>
          <a:prstGeom prst="rect">
            <a:avLst/>
          </a:prstGeom>
          <a:solidFill>
            <a:schemeClr val="bg1"/>
          </a:solidFill>
          <a:ln w="3175" algn="ctr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15" name="Line 67">
            <a:extLst>
              <a:ext uri="{FF2B5EF4-FFF2-40B4-BE49-F238E27FC236}">
                <a16:creationId xmlns:a16="http://schemas.microsoft.com/office/drawing/2014/main" id="{4EE5F4BA-7288-49D5-8D83-D7CF3E254E6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49725" y="1065213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17" name="Text Box 69">
            <a:extLst>
              <a:ext uri="{FF2B5EF4-FFF2-40B4-BE49-F238E27FC236}">
                <a16:creationId xmlns:a16="http://schemas.microsoft.com/office/drawing/2014/main" id="{0700DB0B-BEF7-41A4-A32B-3C48F0671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0200" y="819150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発信日：</a:t>
            </a:r>
          </a:p>
        </p:txBody>
      </p:sp>
      <p:sp>
        <p:nvSpPr>
          <p:cNvPr id="2118" name="Text Box 70">
            <a:extLst>
              <a:ext uri="{FF2B5EF4-FFF2-40B4-BE49-F238E27FC236}">
                <a16:creationId xmlns:a16="http://schemas.microsoft.com/office/drawing/2014/main" id="{580665AB-DFD6-41D8-928C-52B6A4D631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9725" y="1108075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枚　数：</a:t>
            </a:r>
          </a:p>
        </p:txBody>
      </p:sp>
      <p:sp>
        <p:nvSpPr>
          <p:cNvPr id="2119" name="Text Box 71">
            <a:extLst>
              <a:ext uri="{FF2B5EF4-FFF2-40B4-BE49-F238E27FC236}">
                <a16:creationId xmlns:a16="http://schemas.microsoft.com/office/drawing/2014/main" id="{519FE4DC-6A2E-4887-BA6C-29EEBA5648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3325" y="819150"/>
            <a:ext cx="1390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2019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　３月　１日</a:t>
            </a:r>
          </a:p>
        </p:txBody>
      </p:sp>
      <p:sp>
        <p:nvSpPr>
          <p:cNvPr id="2120" name="Text Box 72">
            <a:extLst>
              <a:ext uri="{FF2B5EF4-FFF2-40B4-BE49-F238E27FC236}">
                <a16:creationId xmlns:a16="http://schemas.microsoft.com/office/drawing/2014/main" id="{8B45C208-A9DD-4A2C-8BC1-6F63D0E7D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3038" y="1108075"/>
            <a:ext cx="1200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３枚（本状含む）</a:t>
            </a:r>
          </a:p>
        </p:txBody>
      </p:sp>
      <p:sp>
        <p:nvSpPr>
          <p:cNvPr id="2122" name="Text Box 74">
            <a:extLst>
              <a:ext uri="{FF2B5EF4-FFF2-40B4-BE49-F238E27FC236}">
                <a16:creationId xmlns:a16="http://schemas.microsoft.com/office/drawing/2014/main" id="{554D3AD9-8B49-4D22-8B58-65ACFF0D6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1568450"/>
            <a:ext cx="2592387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担当者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送付先</a:t>
            </a: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</p:txBody>
      </p:sp>
      <p:sp>
        <p:nvSpPr>
          <p:cNvPr id="2123" name="Text Box 75">
            <a:extLst>
              <a:ext uri="{FF2B5EF4-FFF2-40B4-BE49-F238E27FC236}">
                <a16:creationId xmlns:a16="http://schemas.microsoft.com/office/drawing/2014/main" id="{14B6F5FD-48FF-4D98-9F8B-F7213F9EE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9725" y="1568450"/>
            <a:ext cx="2232025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送付者名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自社</a:t>
            </a: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</p:txBody>
      </p:sp>
      <p:sp>
        <p:nvSpPr>
          <p:cNvPr id="2125" name="Line 77">
            <a:extLst>
              <a:ext uri="{FF2B5EF4-FFF2-40B4-BE49-F238E27FC236}">
                <a16:creationId xmlns:a16="http://schemas.microsoft.com/office/drawing/2014/main" id="{F2D7340A-879B-434E-B9DD-93ABB03762A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8567738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26" name="Line 78">
            <a:extLst>
              <a:ext uri="{FF2B5EF4-FFF2-40B4-BE49-F238E27FC236}">
                <a16:creationId xmlns:a16="http://schemas.microsoft.com/office/drawing/2014/main" id="{C95DFEA2-6724-4A88-AB56-0FB93B62EFB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8878888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D9FC1DA1-52ED-4B32-9C08-6EA3AA7075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0" y="1568450"/>
            <a:ext cx="5905500" cy="6480175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99" name="Text Box 3">
            <a:extLst>
              <a:ext uri="{FF2B5EF4-FFF2-40B4-BE49-F238E27FC236}">
                <a16:creationId xmlns:a16="http://schemas.microsoft.com/office/drawing/2014/main" id="{87C9CC81-20E7-4E5C-A2C9-867F24BAB1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200" y="9274175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sp>
        <p:nvSpPr>
          <p:cNvPr id="4100" name="Line 4">
            <a:extLst>
              <a:ext uri="{FF2B5EF4-FFF2-40B4-BE49-F238E27FC236}">
                <a16:creationId xmlns:a16="http://schemas.microsoft.com/office/drawing/2014/main" id="{E0177EB0-CEE2-44BE-9783-601990C4DF7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3657600"/>
            <a:ext cx="59055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1" name="Text Box 5">
            <a:extLst>
              <a:ext uri="{FF2B5EF4-FFF2-40B4-BE49-F238E27FC236}">
                <a16:creationId xmlns:a16="http://schemas.microsoft.com/office/drawing/2014/main" id="{B0B46271-F616-49CC-951C-8E37E699A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3770313"/>
            <a:ext cx="56165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文章スペース、文章スペース、文章スペース、文章スペース、文章スペース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B9BB817D-D986-495F-8463-8439892CF9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0" y="1570038"/>
            <a:ext cx="288925" cy="1439862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ea typeface="メイリオ" panose="020B0604030504040204" pitchFamily="50" charset="-128"/>
              </a:rPr>
              <a:t>送付先</a:t>
            </a:r>
          </a:p>
        </p:txBody>
      </p:sp>
      <p:sp>
        <p:nvSpPr>
          <p:cNvPr id="4103" name="Line 7">
            <a:extLst>
              <a:ext uri="{FF2B5EF4-FFF2-40B4-BE49-F238E27FC236}">
                <a16:creationId xmlns:a16="http://schemas.microsoft.com/office/drawing/2014/main" id="{1562EF55-865C-4B41-9222-B9199A1494D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6250" y="3152775"/>
            <a:ext cx="59055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4" name="Rectangle 8">
            <a:extLst>
              <a:ext uri="{FF2B5EF4-FFF2-40B4-BE49-F238E27FC236}">
                <a16:creationId xmlns:a16="http://schemas.microsoft.com/office/drawing/2014/main" id="{C0D6E6AA-E0B0-4AAB-9080-799164FE8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0" y="3152775"/>
            <a:ext cx="576263" cy="504825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ea typeface="メイリオ" panose="020B0604030504040204" pitchFamily="50" charset="-128"/>
              </a:rPr>
              <a:t>要件</a:t>
            </a:r>
          </a:p>
        </p:txBody>
      </p:sp>
      <p:sp>
        <p:nvSpPr>
          <p:cNvPr id="4105" name="Text Box 9">
            <a:extLst>
              <a:ext uri="{FF2B5EF4-FFF2-40B4-BE49-F238E27FC236}">
                <a16:creationId xmlns:a16="http://schemas.microsoft.com/office/drawing/2014/main" id="{8A804AF6-82AC-4EF6-B44E-79FCA5F34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8" y="3152775"/>
            <a:ext cx="5256212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の件</a:t>
            </a:r>
            <a:endParaRPr lang="ja-JP" altLang="en-US" sz="1600" b="1">
              <a:ea typeface="メイリオ" panose="020B0604030504040204" pitchFamily="50" charset="-128"/>
            </a:endParaRPr>
          </a:p>
        </p:txBody>
      </p:sp>
      <p:sp>
        <p:nvSpPr>
          <p:cNvPr id="4106" name="Line 10">
            <a:extLst>
              <a:ext uri="{FF2B5EF4-FFF2-40B4-BE49-F238E27FC236}">
                <a16:creationId xmlns:a16="http://schemas.microsoft.com/office/drawing/2014/main" id="{D1D17BCE-68D9-443A-B99F-90ABA04593E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65175" y="1930400"/>
            <a:ext cx="56165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7" name="Line 11">
            <a:extLst>
              <a:ext uri="{FF2B5EF4-FFF2-40B4-BE49-F238E27FC236}">
                <a16:creationId xmlns:a16="http://schemas.microsoft.com/office/drawing/2014/main" id="{E645D58B-3663-4667-AA6E-F979C17C88B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65175" y="2290763"/>
            <a:ext cx="56165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8" name="Line 12">
            <a:extLst>
              <a:ext uri="{FF2B5EF4-FFF2-40B4-BE49-F238E27FC236}">
                <a16:creationId xmlns:a16="http://schemas.microsoft.com/office/drawing/2014/main" id="{F7C4F684-6182-4620-8F1F-CC747AB865C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6250" y="3009900"/>
            <a:ext cx="59055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9" name="Line 13">
            <a:extLst>
              <a:ext uri="{FF2B5EF4-FFF2-40B4-BE49-F238E27FC236}">
                <a16:creationId xmlns:a16="http://schemas.microsoft.com/office/drawing/2014/main" id="{9A6FB51E-4248-4467-AC67-0DA483AFE7D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4089400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0" name="Line 14">
            <a:extLst>
              <a:ext uri="{FF2B5EF4-FFF2-40B4-BE49-F238E27FC236}">
                <a16:creationId xmlns:a16="http://schemas.microsoft.com/office/drawing/2014/main" id="{5BA77518-F302-42E6-A501-F2ADE02FA4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4410075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1" name="Line 15">
            <a:extLst>
              <a:ext uri="{FF2B5EF4-FFF2-40B4-BE49-F238E27FC236}">
                <a16:creationId xmlns:a16="http://schemas.microsoft.com/office/drawing/2014/main" id="{89B1C22F-448D-4B60-953C-ACAD0E8AF14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4730750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2" name="Line 16">
            <a:extLst>
              <a:ext uri="{FF2B5EF4-FFF2-40B4-BE49-F238E27FC236}">
                <a16:creationId xmlns:a16="http://schemas.microsoft.com/office/drawing/2014/main" id="{00310BCF-D1F4-47AE-9472-24168036B5AA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505301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3" name="Line 17">
            <a:extLst>
              <a:ext uri="{FF2B5EF4-FFF2-40B4-BE49-F238E27FC236}">
                <a16:creationId xmlns:a16="http://schemas.microsoft.com/office/drawing/2014/main" id="{883E9319-1019-444F-8C14-7003D0EA02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5373688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Line 18">
            <a:extLst>
              <a:ext uri="{FF2B5EF4-FFF2-40B4-BE49-F238E27FC236}">
                <a16:creationId xmlns:a16="http://schemas.microsoft.com/office/drawing/2014/main" id="{E617D5AD-C1B4-4B20-803B-58811EF8A6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569436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5" name="Line 19">
            <a:extLst>
              <a:ext uri="{FF2B5EF4-FFF2-40B4-BE49-F238E27FC236}">
                <a16:creationId xmlns:a16="http://schemas.microsoft.com/office/drawing/2014/main" id="{12FB2B4A-3635-4F39-B05F-856B59445E2F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6016625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6" name="Line 20">
            <a:extLst>
              <a:ext uri="{FF2B5EF4-FFF2-40B4-BE49-F238E27FC236}">
                <a16:creationId xmlns:a16="http://schemas.microsoft.com/office/drawing/2014/main" id="{D29E0B8F-DF57-442B-A64A-9B159D1BD17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6337300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7" name="Line 21">
            <a:extLst>
              <a:ext uri="{FF2B5EF4-FFF2-40B4-BE49-F238E27FC236}">
                <a16:creationId xmlns:a16="http://schemas.microsoft.com/office/drawing/2014/main" id="{CDB272EC-087C-4F1B-95D9-7D53148AEAE7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665956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8" name="Line 22">
            <a:extLst>
              <a:ext uri="{FF2B5EF4-FFF2-40B4-BE49-F238E27FC236}">
                <a16:creationId xmlns:a16="http://schemas.microsoft.com/office/drawing/2014/main" id="{5C29B607-5DCF-457A-B60F-74620A81FC97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6980238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9" name="Line 23">
            <a:extLst>
              <a:ext uri="{FF2B5EF4-FFF2-40B4-BE49-F238E27FC236}">
                <a16:creationId xmlns:a16="http://schemas.microsoft.com/office/drawing/2014/main" id="{EE30E15C-30AC-4855-8056-111C2187B18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730091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20" name="Line 24">
            <a:extLst>
              <a:ext uri="{FF2B5EF4-FFF2-40B4-BE49-F238E27FC236}">
                <a16:creationId xmlns:a16="http://schemas.microsoft.com/office/drawing/2014/main" id="{B933A388-6BEC-497A-AD48-A516B969E8F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761206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21" name="Line 25">
            <a:extLst>
              <a:ext uri="{FF2B5EF4-FFF2-40B4-BE49-F238E27FC236}">
                <a16:creationId xmlns:a16="http://schemas.microsoft.com/office/drawing/2014/main" id="{693F3603-6C3C-4398-B050-E24EF9B66444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7932738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23" name="Line 27">
            <a:extLst>
              <a:ext uri="{FF2B5EF4-FFF2-40B4-BE49-F238E27FC236}">
                <a16:creationId xmlns:a16="http://schemas.microsoft.com/office/drawing/2014/main" id="{111D43C0-0E6F-41C3-938A-B53CD95B147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65175" y="2651125"/>
            <a:ext cx="56165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24" name="AutoShape 28">
            <a:extLst>
              <a:ext uri="{FF2B5EF4-FFF2-40B4-BE49-F238E27FC236}">
                <a16:creationId xmlns:a16="http://schemas.microsoft.com/office/drawing/2014/main" id="{8BF850F3-49F9-4FF8-80EF-30E8DE77C4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570038"/>
            <a:ext cx="360363" cy="1439862"/>
          </a:xfrm>
          <a:prstGeom prst="leftArrow">
            <a:avLst>
              <a:gd name="adj1" fmla="val 64324"/>
              <a:gd name="adj2" fmla="val 62995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25" name="Rectangle 29">
            <a:extLst>
              <a:ext uri="{FF2B5EF4-FFF2-40B4-BE49-F238E27FC236}">
                <a16:creationId xmlns:a16="http://schemas.microsoft.com/office/drawing/2014/main" id="{6C0A34B0-1E30-48BA-BD20-47D2112DE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63" y="1570038"/>
            <a:ext cx="288925" cy="1439862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ea typeface="メイリオ" panose="020B0604030504040204" pitchFamily="50" charset="-128"/>
              </a:rPr>
              <a:t>発信元</a:t>
            </a:r>
          </a:p>
        </p:txBody>
      </p:sp>
      <p:sp>
        <p:nvSpPr>
          <p:cNvPr id="4128" name="Rectangle 32">
            <a:extLst>
              <a:ext uri="{FF2B5EF4-FFF2-40B4-BE49-F238E27FC236}">
                <a16:creationId xmlns:a16="http://schemas.microsoft.com/office/drawing/2014/main" id="{FFECA5F6-25C7-46B7-ACFF-AD0A1D0CDE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9725" y="776288"/>
            <a:ext cx="2232025" cy="576262"/>
          </a:xfrm>
          <a:prstGeom prst="rect">
            <a:avLst/>
          </a:prstGeom>
          <a:solidFill>
            <a:schemeClr val="bg1"/>
          </a:solidFill>
          <a:ln w="3175" algn="ctr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29" name="Line 33">
            <a:extLst>
              <a:ext uri="{FF2B5EF4-FFF2-40B4-BE49-F238E27FC236}">
                <a16:creationId xmlns:a16="http://schemas.microsoft.com/office/drawing/2014/main" id="{B55411A0-6FC5-4E75-AA2F-22A31B18B7C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49725" y="1065213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30" name="Text Box 34">
            <a:extLst>
              <a:ext uri="{FF2B5EF4-FFF2-40B4-BE49-F238E27FC236}">
                <a16:creationId xmlns:a16="http://schemas.microsoft.com/office/drawing/2014/main" id="{2CC44288-4913-440D-8444-85663338F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0200" y="819150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発信日：</a:t>
            </a:r>
          </a:p>
        </p:txBody>
      </p:sp>
      <p:sp>
        <p:nvSpPr>
          <p:cNvPr id="4131" name="Text Box 35">
            <a:extLst>
              <a:ext uri="{FF2B5EF4-FFF2-40B4-BE49-F238E27FC236}">
                <a16:creationId xmlns:a16="http://schemas.microsoft.com/office/drawing/2014/main" id="{C6D8BCB6-0A68-42EB-B9FD-DA707CD5E3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9725" y="1108075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枚　数：</a:t>
            </a:r>
          </a:p>
        </p:txBody>
      </p:sp>
      <p:sp>
        <p:nvSpPr>
          <p:cNvPr id="4132" name="Text Box 36">
            <a:extLst>
              <a:ext uri="{FF2B5EF4-FFF2-40B4-BE49-F238E27FC236}">
                <a16:creationId xmlns:a16="http://schemas.microsoft.com/office/drawing/2014/main" id="{0A19BA17-AD17-40AA-9292-F6602C9BB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3325" y="819150"/>
            <a:ext cx="1390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2019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　３月　１日</a:t>
            </a:r>
          </a:p>
        </p:txBody>
      </p:sp>
      <p:sp>
        <p:nvSpPr>
          <p:cNvPr id="4133" name="Text Box 37">
            <a:extLst>
              <a:ext uri="{FF2B5EF4-FFF2-40B4-BE49-F238E27FC236}">
                <a16:creationId xmlns:a16="http://schemas.microsoft.com/office/drawing/2014/main" id="{CA655068-F590-4CC1-8052-D26EEC4EB0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3038" y="1108075"/>
            <a:ext cx="1200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３枚（本状含む）</a:t>
            </a:r>
          </a:p>
        </p:txBody>
      </p:sp>
      <p:sp>
        <p:nvSpPr>
          <p:cNvPr id="4134" name="Text Box 38">
            <a:extLst>
              <a:ext uri="{FF2B5EF4-FFF2-40B4-BE49-F238E27FC236}">
                <a16:creationId xmlns:a16="http://schemas.microsoft.com/office/drawing/2014/main" id="{162373A8-71D9-48F7-8992-456A2506EA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1568450"/>
            <a:ext cx="2592387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担当者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送付先</a:t>
            </a: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</p:txBody>
      </p:sp>
      <p:sp>
        <p:nvSpPr>
          <p:cNvPr id="4135" name="Text Box 39">
            <a:extLst>
              <a:ext uri="{FF2B5EF4-FFF2-40B4-BE49-F238E27FC236}">
                <a16:creationId xmlns:a16="http://schemas.microsoft.com/office/drawing/2014/main" id="{8AD6F567-5FCA-4610-8AFF-C395DC2E65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9725" y="1568450"/>
            <a:ext cx="2232025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送付者名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自社</a:t>
            </a: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</p:txBody>
      </p:sp>
      <p:sp>
        <p:nvSpPr>
          <p:cNvPr id="4140" name="Rectangle 44">
            <a:extLst>
              <a:ext uri="{FF2B5EF4-FFF2-40B4-BE49-F238E27FC236}">
                <a16:creationId xmlns:a16="http://schemas.microsoft.com/office/drawing/2014/main" id="{86632A6B-DF58-433A-AE12-076103868C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0" y="8121650"/>
            <a:ext cx="5905500" cy="935038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広告スペース</a:t>
            </a:r>
          </a:p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（自社製品の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PR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広告を挿入する）</a:t>
            </a:r>
            <a:b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または会社の住所詳細</a:t>
            </a:r>
          </a:p>
        </p:txBody>
      </p:sp>
      <p:sp>
        <p:nvSpPr>
          <p:cNvPr id="4141" name="WordArt 45">
            <a:extLst>
              <a:ext uri="{FF2B5EF4-FFF2-40B4-BE49-F238E27FC236}">
                <a16:creationId xmlns:a16="http://schemas.microsoft.com/office/drawing/2014/main" id="{92BC755D-C115-48C0-A42B-8D0814EB523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49275" y="776288"/>
            <a:ext cx="18002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rgbClr val="C0C0C0"/>
                </a:solidFill>
                <a:effectLst>
                  <a:outerShdw dist="35921" dir="2700000" algn="ctr" rotWithShape="0">
                    <a:srgbClr val="868686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endParaRPr lang="ja-JP" altLang="en-US" sz="3600" b="1" kern="10">
              <a:ln w="19050">
                <a:solidFill>
                  <a:srgbClr val="333333"/>
                </a:solidFill>
                <a:round/>
                <a:headEnd/>
                <a:tailEnd/>
              </a:ln>
              <a:solidFill>
                <a:srgbClr val="C0C0C0"/>
              </a:solidFill>
              <a:effectLst>
                <a:outerShdw dist="35921" dir="2700000" algn="ctr" rotWithShape="0">
                  <a:srgbClr val="868686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42" name="WordArt 46">
            <a:extLst>
              <a:ext uri="{FF2B5EF4-FFF2-40B4-BE49-F238E27FC236}">
                <a16:creationId xmlns:a16="http://schemas.microsoft.com/office/drawing/2014/main" id="{B4C62D3F-BAD1-44E9-90BE-B9690EDEF4C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420938" y="860425"/>
            <a:ext cx="1368425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rgbClr val="C0C0C0"/>
                </a:solidFill>
                <a:effectLst>
                  <a:outerShdw dist="35921" dir="2700000" algn="ctr" rotWithShape="0">
                    <a:srgbClr val="868686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送信状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0" name="AutoShape 50">
            <a:extLst>
              <a:ext uri="{FF2B5EF4-FFF2-40B4-BE49-F238E27FC236}">
                <a16:creationId xmlns:a16="http://schemas.microsoft.com/office/drawing/2014/main" id="{04605958-5C34-4E95-A7D1-44EFB86FC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3729038"/>
            <a:ext cx="6048375" cy="5400675"/>
          </a:xfrm>
          <a:prstGeom prst="roundRect">
            <a:avLst>
              <a:gd name="adj" fmla="val 2852"/>
            </a:avLst>
          </a:prstGeom>
          <a:solidFill>
            <a:schemeClr val="bg1"/>
          </a:solidFill>
          <a:ln w="28575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62" name="AutoShape 42">
            <a:extLst>
              <a:ext uri="{FF2B5EF4-FFF2-40B4-BE49-F238E27FC236}">
                <a16:creationId xmlns:a16="http://schemas.microsoft.com/office/drawing/2014/main" id="{0E1A28FC-F213-4077-9BF0-90C39E2EF8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1352550"/>
            <a:ext cx="3095625" cy="1584325"/>
          </a:xfrm>
          <a:prstGeom prst="roundRect">
            <a:avLst>
              <a:gd name="adj" fmla="val 11222"/>
            </a:avLst>
          </a:prstGeom>
          <a:solidFill>
            <a:schemeClr val="bg1"/>
          </a:solidFill>
          <a:ln w="28575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FB2D7F05-1546-465F-9A0B-897275409E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274175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CD8D05AF-9521-4FD9-A1F8-1EC48B759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3770313"/>
            <a:ext cx="56165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文章スペース、文章スペース、文章スペース、文章スペース、文章スペース</a:t>
            </a:r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5552A211-2542-428C-924D-A5E8987D81A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65175" y="1785938"/>
            <a:ext cx="2519363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1" name="Line 11">
            <a:extLst>
              <a:ext uri="{FF2B5EF4-FFF2-40B4-BE49-F238E27FC236}">
                <a16:creationId xmlns:a16="http://schemas.microsoft.com/office/drawing/2014/main" id="{CF405649-F2FD-4DEC-8365-59DAC249551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5175" y="2144713"/>
            <a:ext cx="2519363" cy="1587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47" name="Line 27">
            <a:extLst>
              <a:ext uri="{FF2B5EF4-FFF2-40B4-BE49-F238E27FC236}">
                <a16:creationId xmlns:a16="http://schemas.microsoft.com/office/drawing/2014/main" id="{8C852083-DE33-4E61-BF05-6FE58ACDD3D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65175" y="2506663"/>
            <a:ext cx="2519363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48" name="AutoShape 28">
            <a:extLst>
              <a:ext uri="{FF2B5EF4-FFF2-40B4-BE49-F238E27FC236}">
                <a16:creationId xmlns:a16="http://schemas.microsoft.com/office/drawing/2014/main" id="{DA84B483-856B-428D-8B29-29BD6BB681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639888"/>
            <a:ext cx="287338" cy="1081087"/>
          </a:xfrm>
          <a:prstGeom prst="leftArrow">
            <a:avLst>
              <a:gd name="adj1" fmla="val 62704"/>
              <a:gd name="adj2" fmla="val 73449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50" name="WordArt 30">
            <a:extLst>
              <a:ext uri="{FF2B5EF4-FFF2-40B4-BE49-F238E27FC236}">
                <a16:creationId xmlns:a16="http://schemas.microsoft.com/office/drawing/2014/main" id="{215D398A-B048-44D8-B7D4-EA392560089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49275" y="631825"/>
            <a:ext cx="31670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3600" kern="10"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送信状</a:t>
            </a:r>
          </a:p>
        </p:txBody>
      </p:sp>
      <p:sp>
        <p:nvSpPr>
          <p:cNvPr id="5153" name="Line 33">
            <a:extLst>
              <a:ext uri="{FF2B5EF4-FFF2-40B4-BE49-F238E27FC236}">
                <a16:creationId xmlns:a16="http://schemas.microsoft.com/office/drawing/2014/main" id="{DF396400-9ED1-4684-AFD0-FB8BAE367EC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49725" y="920750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54" name="Text Box 34">
            <a:extLst>
              <a:ext uri="{FF2B5EF4-FFF2-40B4-BE49-F238E27FC236}">
                <a16:creationId xmlns:a16="http://schemas.microsoft.com/office/drawing/2014/main" id="{263FFEC1-4FF4-493E-A85C-07B45C5C3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0200" y="67468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発信日：</a:t>
            </a:r>
          </a:p>
        </p:txBody>
      </p:sp>
      <p:sp>
        <p:nvSpPr>
          <p:cNvPr id="5155" name="Text Box 35">
            <a:extLst>
              <a:ext uri="{FF2B5EF4-FFF2-40B4-BE49-F238E27FC236}">
                <a16:creationId xmlns:a16="http://schemas.microsoft.com/office/drawing/2014/main" id="{B2513134-AA8D-46C2-AE81-70407069A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9725" y="963613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枚　数：</a:t>
            </a:r>
          </a:p>
        </p:txBody>
      </p:sp>
      <p:sp>
        <p:nvSpPr>
          <p:cNvPr id="5156" name="Text Box 36">
            <a:extLst>
              <a:ext uri="{FF2B5EF4-FFF2-40B4-BE49-F238E27FC236}">
                <a16:creationId xmlns:a16="http://schemas.microsoft.com/office/drawing/2014/main" id="{EEEF3112-9E31-421D-A22E-D2F983D320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3325" y="674688"/>
            <a:ext cx="1390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2019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　３月　１日</a:t>
            </a:r>
          </a:p>
        </p:txBody>
      </p:sp>
      <p:sp>
        <p:nvSpPr>
          <p:cNvPr id="5157" name="Text Box 37">
            <a:extLst>
              <a:ext uri="{FF2B5EF4-FFF2-40B4-BE49-F238E27FC236}">
                <a16:creationId xmlns:a16="http://schemas.microsoft.com/office/drawing/2014/main" id="{6EB4F4B4-86E0-4FED-A090-BECDABFEF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3038" y="963613"/>
            <a:ext cx="1200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３枚（本状含む）</a:t>
            </a:r>
          </a:p>
        </p:txBody>
      </p:sp>
      <p:sp>
        <p:nvSpPr>
          <p:cNvPr id="5158" name="Text Box 38">
            <a:extLst>
              <a:ext uri="{FF2B5EF4-FFF2-40B4-BE49-F238E27FC236}">
                <a16:creationId xmlns:a16="http://schemas.microsoft.com/office/drawing/2014/main" id="{25115676-6ADA-470C-9DD9-0E6C7634AE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1423988"/>
            <a:ext cx="2592387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担当者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送付先</a:t>
            </a: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</p:txBody>
      </p:sp>
      <p:grpSp>
        <p:nvGrpSpPr>
          <p:cNvPr id="5171" name="Group 51">
            <a:extLst>
              <a:ext uri="{FF2B5EF4-FFF2-40B4-BE49-F238E27FC236}">
                <a16:creationId xmlns:a16="http://schemas.microsoft.com/office/drawing/2014/main" id="{302A40CA-6F86-41CB-867D-7FA99B7AAFE9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4089400"/>
            <a:ext cx="5759450" cy="4789488"/>
            <a:chOff x="300" y="2576"/>
            <a:chExt cx="3720" cy="3017"/>
          </a:xfrm>
        </p:grpSpPr>
        <p:sp>
          <p:nvSpPr>
            <p:cNvPr id="5133" name="Line 13">
              <a:extLst>
                <a:ext uri="{FF2B5EF4-FFF2-40B4-BE49-F238E27FC236}">
                  <a16:creationId xmlns:a16="http://schemas.microsoft.com/office/drawing/2014/main" id="{B60E113E-840B-44BF-8930-C31E79082A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" y="2576"/>
              <a:ext cx="3720" cy="0"/>
            </a:xfrm>
            <a:prstGeom prst="line">
              <a:avLst/>
            </a:prstGeom>
            <a:noFill/>
            <a:ln w="6350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4" name="Line 14">
              <a:extLst>
                <a:ext uri="{FF2B5EF4-FFF2-40B4-BE49-F238E27FC236}">
                  <a16:creationId xmlns:a16="http://schemas.microsoft.com/office/drawing/2014/main" id="{69C2A695-799A-4324-B0E5-D279D417CB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" y="2778"/>
              <a:ext cx="3720" cy="0"/>
            </a:xfrm>
            <a:prstGeom prst="line">
              <a:avLst/>
            </a:prstGeom>
            <a:noFill/>
            <a:ln w="6350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5" name="Line 15">
              <a:extLst>
                <a:ext uri="{FF2B5EF4-FFF2-40B4-BE49-F238E27FC236}">
                  <a16:creationId xmlns:a16="http://schemas.microsoft.com/office/drawing/2014/main" id="{546C4700-3862-4F74-8334-9DB2976125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" y="2980"/>
              <a:ext cx="3720" cy="0"/>
            </a:xfrm>
            <a:prstGeom prst="line">
              <a:avLst/>
            </a:prstGeom>
            <a:noFill/>
            <a:ln w="6350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6" name="Line 16">
              <a:extLst>
                <a:ext uri="{FF2B5EF4-FFF2-40B4-BE49-F238E27FC236}">
                  <a16:creationId xmlns:a16="http://schemas.microsoft.com/office/drawing/2014/main" id="{72A4B076-C83C-43C2-8DCB-60ECE25A8C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" y="3183"/>
              <a:ext cx="3720" cy="0"/>
            </a:xfrm>
            <a:prstGeom prst="line">
              <a:avLst/>
            </a:prstGeom>
            <a:noFill/>
            <a:ln w="6350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7" name="Line 17">
              <a:extLst>
                <a:ext uri="{FF2B5EF4-FFF2-40B4-BE49-F238E27FC236}">
                  <a16:creationId xmlns:a16="http://schemas.microsoft.com/office/drawing/2014/main" id="{D5E1A5BB-462B-48B9-B8BA-D718F46302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" y="3385"/>
              <a:ext cx="3720" cy="0"/>
            </a:xfrm>
            <a:prstGeom prst="line">
              <a:avLst/>
            </a:prstGeom>
            <a:noFill/>
            <a:ln w="6350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" name="Line 18">
              <a:extLst>
                <a:ext uri="{FF2B5EF4-FFF2-40B4-BE49-F238E27FC236}">
                  <a16:creationId xmlns:a16="http://schemas.microsoft.com/office/drawing/2014/main" id="{9DD94F2A-E558-4767-B445-7CC9472880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" y="3587"/>
              <a:ext cx="3720" cy="0"/>
            </a:xfrm>
            <a:prstGeom prst="line">
              <a:avLst/>
            </a:prstGeom>
            <a:noFill/>
            <a:ln w="6350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9" name="Line 19">
              <a:extLst>
                <a:ext uri="{FF2B5EF4-FFF2-40B4-BE49-F238E27FC236}">
                  <a16:creationId xmlns:a16="http://schemas.microsoft.com/office/drawing/2014/main" id="{2623D997-749A-4E29-972D-091F2B2D2D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" y="3790"/>
              <a:ext cx="3720" cy="0"/>
            </a:xfrm>
            <a:prstGeom prst="line">
              <a:avLst/>
            </a:prstGeom>
            <a:noFill/>
            <a:ln w="6350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0" name="Line 20">
              <a:extLst>
                <a:ext uri="{FF2B5EF4-FFF2-40B4-BE49-F238E27FC236}">
                  <a16:creationId xmlns:a16="http://schemas.microsoft.com/office/drawing/2014/main" id="{04F5C5BB-9115-4BBF-8BD0-4CBF143D62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" y="3992"/>
              <a:ext cx="3720" cy="0"/>
            </a:xfrm>
            <a:prstGeom prst="line">
              <a:avLst/>
            </a:prstGeom>
            <a:noFill/>
            <a:ln w="6350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1" name="Line 21">
              <a:extLst>
                <a:ext uri="{FF2B5EF4-FFF2-40B4-BE49-F238E27FC236}">
                  <a16:creationId xmlns:a16="http://schemas.microsoft.com/office/drawing/2014/main" id="{22C10F2D-6841-474F-9C59-F3E9B2040C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" y="4195"/>
              <a:ext cx="3720" cy="0"/>
            </a:xfrm>
            <a:prstGeom prst="line">
              <a:avLst/>
            </a:prstGeom>
            <a:noFill/>
            <a:ln w="6350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2" name="Line 22">
              <a:extLst>
                <a:ext uri="{FF2B5EF4-FFF2-40B4-BE49-F238E27FC236}">
                  <a16:creationId xmlns:a16="http://schemas.microsoft.com/office/drawing/2014/main" id="{AEDE9B14-2404-4260-98F3-DDB9381944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" y="4397"/>
              <a:ext cx="3720" cy="0"/>
            </a:xfrm>
            <a:prstGeom prst="line">
              <a:avLst/>
            </a:prstGeom>
            <a:noFill/>
            <a:ln w="6350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3" name="Line 23">
              <a:extLst>
                <a:ext uri="{FF2B5EF4-FFF2-40B4-BE49-F238E27FC236}">
                  <a16:creationId xmlns:a16="http://schemas.microsoft.com/office/drawing/2014/main" id="{9484AB3F-192A-4166-B54D-0D430AEE78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" y="4599"/>
              <a:ext cx="3720" cy="0"/>
            </a:xfrm>
            <a:prstGeom prst="line">
              <a:avLst/>
            </a:prstGeom>
            <a:noFill/>
            <a:ln w="6350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" name="Line 24">
              <a:extLst>
                <a:ext uri="{FF2B5EF4-FFF2-40B4-BE49-F238E27FC236}">
                  <a16:creationId xmlns:a16="http://schemas.microsoft.com/office/drawing/2014/main" id="{B85C53E5-FDDD-4F24-AA9D-68B7DDE3A6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" y="4795"/>
              <a:ext cx="3720" cy="0"/>
            </a:xfrm>
            <a:prstGeom prst="line">
              <a:avLst/>
            </a:prstGeom>
            <a:noFill/>
            <a:ln w="6350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5" name="Line 25">
              <a:extLst>
                <a:ext uri="{FF2B5EF4-FFF2-40B4-BE49-F238E27FC236}">
                  <a16:creationId xmlns:a16="http://schemas.microsoft.com/office/drawing/2014/main" id="{8DC1845F-8279-4E2D-9459-649C11741C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" y="4997"/>
              <a:ext cx="3720" cy="0"/>
            </a:xfrm>
            <a:prstGeom prst="line">
              <a:avLst/>
            </a:prstGeom>
            <a:noFill/>
            <a:ln w="6350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6" name="Line 26">
              <a:extLst>
                <a:ext uri="{FF2B5EF4-FFF2-40B4-BE49-F238E27FC236}">
                  <a16:creationId xmlns:a16="http://schemas.microsoft.com/office/drawing/2014/main" id="{E68ED56F-E946-46B9-887C-06E416E1B8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" y="5199"/>
              <a:ext cx="3720" cy="0"/>
            </a:xfrm>
            <a:prstGeom prst="line">
              <a:avLst/>
            </a:prstGeom>
            <a:noFill/>
            <a:ln w="6350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0" name="Line 40">
              <a:extLst>
                <a:ext uri="{FF2B5EF4-FFF2-40B4-BE49-F238E27FC236}">
                  <a16:creationId xmlns:a16="http://schemas.microsoft.com/office/drawing/2014/main" id="{380D04C0-E384-4CDD-924D-25E010CB85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" y="5397"/>
              <a:ext cx="3720" cy="0"/>
            </a:xfrm>
            <a:prstGeom prst="line">
              <a:avLst/>
            </a:prstGeom>
            <a:noFill/>
            <a:ln w="6350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1" name="Line 41">
              <a:extLst>
                <a:ext uri="{FF2B5EF4-FFF2-40B4-BE49-F238E27FC236}">
                  <a16:creationId xmlns:a16="http://schemas.microsoft.com/office/drawing/2014/main" id="{7980BD14-6BCC-4716-8293-C0062BEDE8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" y="5593"/>
              <a:ext cx="3720" cy="0"/>
            </a:xfrm>
            <a:prstGeom prst="line">
              <a:avLst/>
            </a:prstGeom>
            <a:noFill/>
            <a:ln w="6350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163" name="AutoShape 43">
            <a:extLst>
              <a:ext uri="{FF2B5EF4-FFF2-40B4-BE49-F238E27FC236}">
                <a16:creationId xmlns:a16="http://schemas.microsoft.com/office/drawing/2014/main" id="{35B44F7B-0DDC-436E-997A-F86315565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6338" y="1352550"/>
            <a:ext cx="2736850" cy="1584325"/>
          </a:xfrm>
          <a:prstGeom prst="roundRect">
            <a:avLst>
              <a:gd name="adj" fmla="val 11222"/>
            </a:avLst>
          </a:prstGeom>
          <a:solidFill>
            <a:schemeClr val="bg1"/>
          </a:solidFill>
          <a:ln w="28575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65" name="Text Box 45">
            <a:extLst>
              <a:ext uri="{FF2B5EF4-FFF2-40B4-BE49-F238E27FC236}">
                <a16:creationId xmlns:a16="http://schemas.microsoft.com/office/drawing/2014/main" id="{B5AB573D-FAFE-44A8-8F75-9017E7114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9725" y="1423988"/>
            <a:ext cx="2232025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送付者名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自社</a:t>
            </a: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</p:txBody>
      </p:sp>
      <p:sp>
        <p:nvSpPr>
          <p:cNvPr id="5166" name="Line 46">
            <a:extLst>
              <a:ext uri="{FF2B5EF4-FFF2-40B4-BE49-F238E27FC236}">
                <a16:creationId xmlns:a16="http://schemas.microsoft.com/office/drawing/2014/main" id="{8857C692-6398-4530-9187-A57D0B7C032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76700" y="1784350"/>
            <a:ext cx="2159000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67" name="Line 47">
            <a:extLst>
              <a:ext uri="{FF2B5EF4-FFF2-40B4-BE49-F238E27FC236}">
                <a16:creationId xmlns:a16="http://schemas.microsoft.com/office/drawing/2014/main" id="{95F52FE2-2FED-40A6-A1CB-69DF3E0534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76700" y="2143125"/>
            <a:ext cx="2159000" cy="1588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68" name="Line 48">
            <a:extLst>
              <a:ext uri="{FF2B5EF4-FFF2-40B4-BE49-F238E27FC236}">
                <a16:creationId xmlns:a16="http://schemas.microsoft.com/office/drawing/2014/main" id="{5CF0999C-1CD7-4495-86E8-CB2EA206849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49725" y="2505075"/>
            <a:ext cx="20859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69" name="AutoShape 49">
            <a:extLst>
              <a:ext uri="{FF2B5EF4-FFF2-40B4-BE49-F238E27FC236}">
                <a16:creationId xmlns:a16="http://schemas.microsoft.com/office/drawing/2014/main" id="{63CF5D24-A0C2-4B25-9F1A-5015097DCE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3081338"/>
            <a:ext cx="6048375" cy="503237"/>
          </a:xfrm>
          <a:prstGeom prst="roundRect">
            <a:avLst>
              <a:gd name="adj" fmla="val 22713"/>
            </a:avLst>
          </a:prstGeom>
          <a:solidFill>
            <a:schemeClr val="bg1"/>
          </a:solidFill>
          <a:ln w="28575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72" name="Text Box 52">
            <a:extLst>
              <a:ext uri="{FF2B5EF4-FFF2-40B4-BE49-F238E27FC236}">
                <a16:creationId xmlns:a16="http://schemas.microsoft.com/office/drawing/2014/main" id="{75FA818C-730C-4B80-84A8-EBC9E6FAC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" y="3081338"/>
            <a:ext cx="4286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要件</a:t>
            </a:r>
          </a:p>
        </p:txBody>
      </p:sp>
      <p:sp>
        <p:nvSpPr>
          <p:cNvPr id="5173" name="Line 53">
            <a:extLst>
              <a:ext uri="{FF2B5EF4-FFF2-40B4-BE49-F238E27FC236}">
                <a16:creationId xmlns:a16="http://schemas.microsoft.com/office/drawing/2014/main" id="{BB481316-ECBD-4E87-B9A1-6659ABA19960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3081338"/>
            <a:ext cx="0" cy="503237"/>
          </a:xfrm>
          <a:prstGeom prst="line">
            <a:avLst/>
          </a:prstGeom>
          <a:noFill/>
          <a:ln w="28575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74" name="Line 54">
            <a:extLst>
              <a:ext uri="{FF2B5EF4-FFF2-40B4-BE49-F238E27FC236}">
                <a16:creationId xmlns:a16="http://schemas.microsoft.com/office/drawing/2014/main" id="{EE9D5F34-2A51-4E53-AD8B-F8227B22C18C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1352550"/>
            <a:ext cx="0" cy="1584325"/>
          </a:xfrm>
          <a:prstGeom prst="line">
            <a:avLst/>
          </a:prstGeom>
          <a:noFill/>
          <a:ln w="28575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75" name="Line 55">
            <a:extLst>
              <a:ext uri="{FF2B5EF4-FFF2-40B4-BE49-F238E27FC236}">
                <a16:creationId xmlns:a16="http://schemas.microsoft.com/office/drawing/2014/main" id="{9863DE10-59C5-4ABB-A38C-849A7EB6305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76700" y="1352550"/>
            <a:ext cx="0" cy="1584325"/>
          </a:xfrm>
          <a:prstGeom prst="line">
            <a:avLst/>
          </a:prstGeom>
          <a:noFill/>
          <a:ln w="28575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76" name="Text Box 56">
            <a:extLst>
              <a:ext uri="{FF2B5EF4-FFF2-40B4-BE49-F238E27FC236}">
                <a16:creationId xmlns:a16="http://schemas.microsoft.com/office/drawing/2014/main" id="{26F864E3-C7D8-4623-ADBB-B9FB06349A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813" y="1784350"/>
            <a:ext cx="412750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36000" rIns="36000">
            <a:spAutoFit/>
          </a:bodyPr>
          <a:lstStyle/>
          <a:p>
            <a:pPr algn="ctr"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送付先</a:t>
            </a:r>
          </a:p>
        </p:txBody>
      </p:sp>
      <p:sp>
        <p:nvSpPr>
          <p:cNvPr id="5177" name="Text Box 57">
            <a:extLst>
              <a:ext uri="{FF2B5EF4-FFF2-40B4-BE49-F238E27FC236}">
                <a16:creationId xmlns:a16="http://schemas.microsoft.com/office/drawing/2014/main" id="{FCFCBDE4-285E-4BEC-9B9E-18C131F4FC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338" y="1784350"/>
            <a:ext cx="412750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36000" rIns="36000">
            <a:spAutoFit/>
          </a:bodyPr>
          <a:lstStyle/>
          <a:p>
            <a:pPr algn="ctr"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発信元</a:t>
            </a:r>
          </a:p>
        </p:txBody>
      </p:sp>
      <p:sp>
        <p:nvSpPr>
          <p:cNvPr id="5178" name="Line 58">
            <a:extLst>
              <a:ext uri="{FF2B5EF4-FFF2-40B4-BE49-F238E27FC236}">
                <a16:creationId xmlns:a16="http://schemas.microsoft.com/office/drawing/2014/main" id="{53AC9E75-7FFB-4DA8-B815-9C81B703E97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49725" y="1208088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>
            <a:extLst>
              <a:ext uri="{FF2B5EF4-FFF2-40B4-BE49-F238E27FC236}">
                <a16:creationId xmlns:a16="http://schemas.microsoft.com/office/drawing/2014/main" id="{34E41BDB-177E-42A8-9D40-2E5FAB101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3729038"/>
            <a:ext cx="6048375" cy="4032250"/>
          </a:xfrm>
          <a:prstGeom prst="roundRect">
            <a:avLst>
              <a:gd name="adj" fmla="val 2852"/>
            </a:avLst>
          </a:prstGeom>
          <a:solidFill>
            <a:schemeClr val="bg1"/>
          </a:solidFill>
          <a:ln w="28575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6147" name="AutoShape 3">
            <a:extLst>
              <a:ext uri="{FF2B5EF4-FFF2-40B4-BE49-F238E27FC236}">
                <a16:creationId xmlns:a16="http://schemas.microsoft.com/office/drawing/2014/main" id="{2AF21F5C-540D-4A18-8563-E10F0E569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1352550"/>
            <a:ext cx="3095625" cy="1584325"/>
          </a:xfrm>
          <a:prstGeom prst="roundRect">
            <a:avLst>
              <a:gd name="adj" fmla="val 11222"/>
            </a:avLst>
          </a:prstGeom>
          <a:solidFill>
            <a:schemeClr val="bg1"/>
          </a:solidFill>
          <a:ln w="28575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8" name="Text Box 4">
            <a:extLst>
              <a:ext uri="{FF2B5EF4-FFF2-40B4-BE49-F238E27FC236}">
                <a16:creationId xmlns:a16="http://schemas.microsoft.com/office/drawing/2014/main" id="{AB40D139-2F56-4F05-8356-D7E76D1D24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274175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sp>
        <p:nvSpPr>
          <p:cNvPr id="6149" name="Text Box 5">
            <a:extLst>
              <a:ext uri="{FF2B5EF4-FFF2-40B4-BE49-F238E27FC236}">
                <a16:creationId xmlns:a16="http://schemas.microsoft.com/office/drawing/2014/main" id="{E1710CCF-F00F-4F6C-9C73-15ADD91A0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3770313"/>
            <a:ext cx="56165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文章スペース、文章スペース、文章スペース、文章スペース、文章スペース</a:t>
            </a:r>
          </a:p>
        </p:txBody>
      </p:sp>
      <p:sp>
        <p:nvSpPr>
          <p:cNvPr id="6150" name="Line 6">
            <a:extLst>
              <a:ext uri="{FF2B5EF4-FFF2-40B4-BE49-F238E27FC236}">
                <a16:creationId xmlns:a16="http://schemas.microsoft.com/office/drawing/2014/main" id="{554B16AC-0148-4318-8259-76C1B1BA46F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65175" y="1785938"/>
            <a:ext cx="2519363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1" name="Line 7">
            <a:extLst>
              <a:ext uri="{FF2B5EF4-FFF2-40B4-BE49-F238E27FC236}">
                <a16:creationId xmlns:a16="http://schemas.microsoft.com/office/drawing/2014/main" id="{F344DB24-9A22-45EF-9005-DB0D146EBC4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5175" y="2144713"/>
            <a:ext cx="2519363" cy="1587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2" name="Line 8">
            <a:extLst>
              <a:ext uri="{FF2B5EF4-FFF2-40B4-BE49-F238E27FC236}">
                <a16:creationId xmlns:a16="http://schemas.microsoft.com/office/drawing/2014/main" id="{C4ABC1EF-0C1B-4B57-B6F4-D21FC0F4C05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65175" y="2506663"/>
            <a:ext cx="2519363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3" name="AutoShape 9">
            <a:extLst>
              <a:ext uri="{FF2B5EF4-FFF2-40B4-BE49-F238E27FC236}">
                <a16:creationId xmlns:a16="http://schemas.microsoft.com/office/drawing/2014/main" id="{08D482A6-A5DF-41D6-9C4D-80839B5A1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639888"/>
            <a:ext cx="287338" cy="1081087"/>
          </a:xfrm>
          <a:prstGeom prst="leftArrow">
            <a:avLst>
              <a:gd name="adj1" fmla="val 62704"/>
              <a:gd name="adj2" fmla="val 73449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5" name="Line 11">
            <a:extLst>
              <a:ext uri="{FF2B5EF4-FFF2-40B4-BE49-F238E27FC236}">
                <a16:creationId xmlns:a16="http://schemas.microsoft.com/office/drawing/2014/main" id="{079C6F53-87E0-4499-ADB5-4C294D79AB4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49725" y="920750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6" name="Text Box 12">
            <a:extLst>
              <a:ext uri="{FF2B5EF4-FFF2-40B4-BE49-F238E27FC236}">
                <a16:creationId xmlns:a16="http://schemas.microsoft.com/office/drawing/2014/main" id="{C776E954-04CB-46B2-B3EA-6129F0A7D7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0200" y="67468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発信日：</a:t>
            </a:r>
          </a:p>
        </p:txBody>
      </p:sp>
      <p:sp>
        <p:nvSpPr>
          <p:cNvPr id="6157" name="Text Box 13">
            <a:extLst>
              <a:ext uri="{FF2B5EF4-FFF2-40B4-BE49-F238E27FC236}">
                <a16:creationId xmlns:a16="http://schemas.microsoft.com/office/drawing/2014/main" id="{044AD09D-0683-41AF-812A-A9BAC20E22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9725" y="963613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枚　数：</a:t>
            </a:r>
          </a:p>
        </p:txBody>
      </p:sp>
      <p:sp>
        <p:nvSpPr>
          <p:cNvPr id="6158" name="Text Box 14">
            <a:extLst>
              <a:ext uri="{FF2B5EF4-FFF2-40B4-BE49-F238E27FC236}">
                <a16:creationId xmlns:a16="http://schemas.microsoft.com/office/drawing/2014/main" id="{8BA0B9FC-13DD-494A-8921-E7C178452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3325" y="674688"/>
            <a:ext cx="1390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2019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　３月　１日</a:t>
            </a:r>
          </a:p>
        </p:txBody>
      </p:sp>
      <p:sp>
        <p:nvSpPr>
          <p:cNvPr id="6159" name="Text Box 15">
            <a:extLst>
              <a:ext uri="{FF2B5EF4-FFF2-40B4-BE49-F238E27FC236}">
                <a16:creationId xmlns:a16="http://schemas.microsoft.com/office/drawing/2014/main" id="{054F54F2-8B09-4AB8-8475-66F6DAE98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3038" y="963613"/>
            <a:ext cx="1200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３枚（本状含む）</a:t>
            </a:r>
          </a:p>
        </p:txBody>
      </p:sp>
      <p:sp>
        <p:nvSpPr>
          <p:cNvPr id="6160" name="Text Box 16">
            <a:extLst>
              <a:ext uri="{FF2B5EF4-FFF2-40B4-BE49-F238E27FC236}">
                <a16:creationId xmlns:a16="http://schemas.microsoft.com/office/drawing/2014/main" id="{4C775CE9-ECA3-4C58-A35D-BCC884FB8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1423988"/>
            <a:ext cx="2592387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担当者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送付先</a:t>
            </a: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</p:txBody>
      </p:sp>
      <p:sp>
        <p:nvSpPr>
          <p:cNvPr id="6162" name="Line 18">
            <a:extLst>
              <a:ext uri="{FF2B5EF4-FFF2-40B4-BE49-F238E27FC236}">
                <a16:creationId xmlns:a16="http://schemas.microsoft.com/office/drawing/2014/main" id="{54AA44BB-6076-4B44-8317-3E4DA4855B98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4089400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63" name="Line 19">
            <a:extLst>
              <a:ext uri="{FF2B5EF4-FFF2-40B4-BE49-F238E27FC236}">
                <a16:creationId xmlns:a16="http://schemas.microsoft.com/office/drawing/2014/main" id="{B5B58CF6-F6D7-4EB2-B04D-8F360F384C4A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4410075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64" name="Line 20">
            <a:extLst>
              <a:ext uri="{FF2B5EF4-FFF2-40B4-BE49-F238E27FC236}">
                <a16:creationId xmlns:a16="http://schemas.microsoft.com/office/drawing/2014/main" id="{A9F5423F-397B-48C2-B211-E586D8ED95A5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4730750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65" name="Line 21">
            <a:extLst>
              <a:ext uri="{FF2B5EF4-FFF2-40B4-BE49-F238E27FC236}">
                <a16:creationId xmlns:a16="http://schemas.microsoft.com/office/drawing/2014/main" id="{FAEC1990-59E9-4F08-B067-1729CDFCC2D2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5053013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66" name="Line 22">
            <a:extLst>
              <a:ext uri="{FF2B5EF4-FFF2-40B4-BE49-F238E27FC236}">
                <a16:creationId xmlns:a16="http://schemas.microsoft.com/office/drawing/2014/main" id="{2FD9C4A0-00C1-4838-AD5B-3638CB75BAA3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5373688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67" name="Line 23">
            <a:extLst>
              <a:ext uri="{FF2B5EF4-FFF2-40B4-BE49-F238E27FC236}">
                <a16:creationId xmlns:a16="http://schemas.microsoft.com/office/drawing/2014/main" id="{5A5925E4-0CDC-4F79-A82B-DB7F9BFF6AAC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5694363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68" name="Line 24">
            <a:extLst>
              <a:ext uri="{FF2B5EF4-FFF2-40B4-BE49-F238E27FC236}">
                <a16:creationId xmlns:a16="http://schemas.microsoft.com/office/drawing/2014/main" id="{D73614C3-A4A3-46E4-9B5A-126CCB7BC303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6016625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69" name="Line 25">
            <a:extLst>
              <a:ext uri="{FF2B5EF4-FFF2-40B4-BE49-F238E27FC236}">
                <a16:creationId xmlns:a16="http://schemas.microsoft.com/office/drawing/2014/main" id="{574DFB17-96E3-4A36-91B3-646F317BFA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6337300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70" name="Line 26">
            <a:extLst>
              <a:ext uri="{FF2B5EF4-FFF2-40B4-BE49-F238E27FC236}">
                <a16:creationId xmlns:a16="http://schemas.microsoft.com/office/drawing/2014/main" id="{8A3D0AEB-0DC1-4C1D-96D9-083D618E654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6659563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71" name="Line 27">
            <a:extLst>
              <a:ext uri="{FF2B5EF4-FFF2-40B4-BE49-F238E27FC236}">
                <a16:creationId xmlns:a16="http://schemas.microsoft.com/office/drawing/2014/main" id="{65EDA083-A173-45D5-B4C1-7E7A89425F6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6980238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72" name="Line 28">
            <a:extLst>
              <a:ext uri="{FF2B5EF4-FFF2-40B4-BE49-F238E27FC236}">
                <a16:creationId xmlns:a16="http://schemas.microsoft.com/office/drawing/2014/main" id="{E70D285E-877E-4C0B-BA93-B94AD32AF5ED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7300913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73" name="Line 29">
            <a:extLst>
              <a:ext uri="{FF2B5EF4-FFF2-40B4-BE49-F238E27FC236}">
                <a16:creationId xmlns:a16="http://schemas.microsoft.com/office/drawing/2014/main" id="{BF12F324-2B34-44FF-9BF4-00310D886D37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7612063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78" name="AutoShape 34">
            <a:extLst>
              <a:ext uri="{FF2B5EF4-FFF2-40B4-BE49-F238E27FC236}">
                <a16:creationId xmlns:a16="http://schemas.microsoft.com/office/drawing/2014/main" id="{D7E2B09B-D404-4D71-BC5E-9188929C2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6338" y="1352550"/>
            <a:ext cx="2736850" cy="1584325"/>
          </a:xfrm>
          <a:prstGeom prst="roundRect">
            <a:avLst>
              <a:gd name="adj" fmla="val 11222"/>
            </a:avLst>
          </a:prstGeom>
          <a:solidFill>
            <a:schemeClr val="bg1"/>
          </a:solidFill>
          <a:ln w="28575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79" name="Text Box 35">
            <a:extLst>
              <a:ext uri="{FF2B5EF4-FFF2-40B4-BE49-F238E27FC236}">
                <a16:creationId xmlns:a16="http://schemas.microsoft.com/office/drawing/2014/main" id="{EE6A7920-8403-41B5-BE5C-356FB012B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9725" y="1423988"/>
            <a:ext cx="2232025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送付者名</a:t>
            </a:r>
          </a:p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自社</a:t>
            </a: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</p:txBody>
      </p:sp>
      <p:sp>
        <p:nvSpPr>
          <p:cNvPr id="6180" name="Line 36">
            <a:extLst>
              <a:ext uri="{FF2B5EF4-FFF2-40B4-BE49-F238E27FC236}">
                <a16:creationId xmlns:a16="http://schemas.microsoft.com/office/drawing/2014/main" id="{26B94F02-0BAD-465D-B8CA-89386B4053B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76700" y="1784350"/>
            <a:ext cx="2159000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81" name="Line 37">
            <a:extLst>
              <a:ext uri="{FF2B5EF4-FFF2-40B4-BE49-F238E27FC236}">
                <a16:creationId xmlns:a16="http://schemas.microsoft.com/office/drawing/2014/main" id="{DBE80390-A2D8-49B6-BB5C-1E551072055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76700" y="2143125"/>
            <a:ext cx="2159000" cy="1588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82" name="Line 38">
            <a:extLst>
              <a:ext uri="{FF2B5EF4-FFF2-40B4-BE49-F238E27FC236}">
                <a16:creationId xmlns:a16="http://schemas.microsoft.com/office/drawing/2014/main" id="{004A52E4-1795-4604-A52A-D6CF74AB8EC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49725" y="2505075"/>
            <a:ext cx="20859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83" name="AutoShape 39">
            <a:extLst>
              <a:ext uri="{FF2B5EF4-FFF2-40B4-BE49-F238E27FC236}">
                <a16:creationId xmlns:a16="http://schemas.microsoft.com/office/drawing/2014/main" id="{37A9DADB-378F-4DED-95CE-97129793FD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3081338"/>
            <a:ext cx="6048375" cy="503237"/>
          </a:xfrm>
          <a:prstGeom prst="roundRect">
            <a:avLst>
              <a:gd name="adj" fmla="val 22713"/>
            </a:avLst>
          </a:prstGeom>
          <a:solidFill>
            <a:schemeClr val="bg1"/>
          </a:solidFill>
          <a:ln w="28575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84" name="Text Box 40">
            <a:extLst>
              <a:ext uri="{FF2B5EF4-FFF2-40B4-BE49-F238E27FC236}">
                <a16:creationId xmlns:a16="http://schemas.microsoft.com/office/drawing/2014/main" id="{DB71B45D-470B-49B2-84C9-3426D0CAC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" y="3081338"/>
            <a:ext cx="4286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要件</a:t>
            </a:r>
          </a:p>
        </p:txBody>
      </p:sp>
      <p:sp>
        <p:nvSpPr>
          <p:cNvPr id="6185" name="Line 41">
            <a:extLst>
              <a:ext uri="{FF2B5EF4-FFF2-40B4-BE49-F238E27FC236}">
                <a16:creationId xmlns:a16="http://schemas.microsoft.com/office/drawing/2014/main" id="{9F2CC93C-0F01-4737-B17F-683A563FE4B9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3081338"/>
            <a:ext cx="0" cy="503237"/>
          </a:xfrm>
          <a:prstGeom prst="line">
            <a:avLst/>
          </a:prstGeom>
          <a:noFill/>
          <a:ln w="28575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86" name="Line 42">
            <a:extLst>
              <a:ext uri="{FF2B5EF4-FFF2-40B4-BE49-F238E27FC236}">
                <a16:creationId xmlns:a16="http://schemas.microsoft.com/office/drawing/2014/main" id="{A94434F0-D8AB-48D4-B99B-54ECFAE4AE8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1352550"/>
            <a:ext cx="0" cy="1584325"/>
          </a:xfrm>
          <a:prstGeom prst="line">
            <a:avLst/>
          </a:prstGeom>
          <a:noFill/>
          <a:ln w="28575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87" name="Line 43">
            <a:extLst>
              <a:ext uri="{FF2B5EF4-FFF2-40B4-BE49-F238E27FC236}">
                <a16:creationId xmlns:a16="http://schemas.microsoft.com/office/drawing/2014/main" id="{5DC80BEB-A275-4BEE-ADF6-2BB3EE6F08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076700" y="1352550"/>
            <a:ext cx="0" cy="1584325"/>
          </a:xfrm>
          <a:prstGeom prst="line">
            <a:avLst/>
          </a:prstGeom>
          <a:noFill/>
          <a:ln w="28575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88" name="Text Box 44">
            <a:extLst>
              <a:ext uri="{FF2B5EF4-FFF2-40B4-BE49-F238E27FC236}">
                <a16:creationId xmlns:a16="http://schemas.microsoft.com/office/drawing/2014/main" id="{BD14B21C-7ABF-4E85-9471-E00D5CF69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813" y="1784350"/>
            <a:ext cx="412750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36000" rIns="36000">
            <a:spAutoFit/>
          </a:bodyPr>
          <a:lstStyle/>
          <a:p>
            <a:pPr algn="ctr"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送付先</a:t>
            </a:r>
          </a:p>
        </p:txBody>
      </p:sp>
      <p:sp>
        <p:nvSpPr>
          <p:cNvPr id="6189" name="Text Box 45">
            <a:extLst>
              <a:ext uri="{FF2B5EF4-FFF2-40B4-BE49-F238E27FC236}">
                <a16:creationId xmlns:a16="http://schemas.microsoft.com/office/drawing/2014/main" id="{75BCA30C-D339-42E6-BF68-A903206DF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338" y="1784350"/>
            <a:ext cx="412750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36000" rIns="36000">
            <a:spAutoFit/>
          </a:bodyPr>
          <a:lstStyle/>
          <a:p>
            <a:pPr algn="ctr"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発信元</a:t>
            </a:r>
          </a:p>
        </p:txBody>
      </p:sp>
      <p:sp>
        <p:nvSpPr>
          <p:cNvPr id="6190" name="Line 46">
            <a:extLst>
              <a:ext uri="{FF2B5EF4-FFF2-40B4-BE49-F238E27FC236}">
                <a16:creationId xmlns:a16="http://schemas.microsoft.com/office/drawing/2014/main" id="{E7EAA81C-19A9-4818-BE28-B232A25DAE0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49725" y="1208088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91" name="AutoShape 47">
            <a:extLst>
              <a:ext uri="{FF2B5EF4-FFF2-40B4-BE49-F238E27FC236}">
                <a16:creationId xmlns:a16="http://schemas.microsoft.com/office/drawing/2014/main" id="{C3C429C6-D52D-4A69-8BD3-6F7C58031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7905750"/>
            <a:ext cx="6048375" cy="1152525"/>
          </a:xfrm>
          <a:prstGeom prst="roundRect">
            <a:avLst>
              <a:gd name="adj" fmla="val 8125"/>
            </a:avLst>
          </a:prstGeom>
          <a:solidFill>
            <a:schemeClr val="bg1"/>
          </a:solidFill>
          <a:ln w="28575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広告スペース</a:t>
            </a:r>
          </a:p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（自社製品の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PR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広告を挿入する）</a:t>
            </a:r>
            <a:b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または会社の住所詳細</a:t>
            </a:r>
          </a:p>
        </p:txBody>
      </p:sp>
      <p:sp>
        <p:nvSpPr>
          <p:cNvPr id="6192" name="WordArt 48">
            <a:extLst>
              <a:ext uri="{FF2B5EF4-FFF2-40B4-BE49-F238E27FC236}">
                <a16:creationId xmlns:a16="http://schemas.microsoft.com/office/drawing/2014/main" id="{8724FEF9-7F5B-4C9C-B5BF-49310D60892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49275" y="631825"/>
            <a:ext cx="31670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3600" kern="10"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送信状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5" name="Oval 17">
            <a:extLst>
              <a:ext uri="{FF2B5EF4-FFF2-40B4-BE49-F238E27FC236}">
                <a16:creationId xmlns:a16="http://schemas.microsoft.com/office/drawing/2014/main" id="{2B63AD78-C38D-4390-87D8-1CE7369CB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560388"/>
            <a:ext cx="3168650" cy="1152525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7184" name="Group 16">
            <a:extLst>
              <a:ext uri="{FF2B5EF4-FFF2-40B4-BE49-F238E27FC236}">
                <a16:creationId xmlns:a16="http://schemas.microsoft.com/office/drawing/2014/main" id="{36995A13-FB01-4971-9805-3F46216EECAB}"/>
              </a:ext>
            </a:extLst>
          </p:cNvPr>
          <p:cNvGrpSpPr>
            <a:grpSpLocks/>
          </p:cNvGrpSpPr>
          <p:nvPr/>
        </p:nvGrpSpPr>
        <p:grpSpPr bwMode="auto">
          <a:xfrm>
            <a:off x="692150" y="488950"/>
            <a:ext cx="3024188" cy="638175"/>
            <a:chOff x="436" y="308"/>
            <a:chExt cx="1905" cy="402"/>
          </a:xfrm>
        </p:grpSpPr>
        <p:sp>
          <p:nvSpPr>
            <p:cNvPr id="7173" name="WordArt 5">
              <a:extLst>
                <a:ext uri="{FF2B5EF4-FFF2-40B4-BE49-F238E27FC236}">
                  <a16:creationId xmlns:a16="http://schemas.microsoft.com/office/drawing/2014/main" id="{973FC5F1-64E0-4F70-9A99-EF31704127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6" y="308"/>
              <a:ext cx="1905" cy="40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7620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FAX</a:t>
              </a:r>
              <a:r>
                <a:rPr lang="ja-JP" altLang="en-US" sz="3600" b="1" kern="10">
                  <a:ln w="7620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送信状</a:t>
              </a:r>
            </a:p>
          </p:txBody>
        </p:sp>
        <p:sp>
          <p:nvSpPr>
            <p:cNvPr id="7176" name="WordArt 8">
              <a:extLst>
                <a:ext uri="{FF2B5EF4-FFF2-40B4-BE49-F238E27FC236}">
                  <a16:creationId xmlns:a16="http://schemas.microsoft.com/office/drawing/2014/main" id="{533D94BF-7163-4ACA-AE85-8F03F3D71F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6" y="308"/>
              <a:ext cx="1905" cy="40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762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FAX</a:t>
              </a:r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送信状</a:t>
              </a:r>
            </a:p>
          </p:txBody>
        </p:sp>
      </p:grpSp>
      <p:sp>
        <p:nvSpPr>
          <p:cNvPr id="7177" name="Rectangle 9">
            <a:extLst>
              <a:ext uri="{FF2B5EF4-FFF2-40B4-BE49-F238E27FC236}">
                <a16:creationId xmlns:a16="http://schemas.microsoft.com/office/drawing/2014/main" id="{B392001D-F058-4851-B18B-8C9F4C39C1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1136650"/>
            <a:ext cx="5761037" cy="7920038"/>
          </a:xfrm>
          <a:prstGeom prst="rect">
            <a:avLst/>
          </a:prstGeom>
          <a:solidFill>
            <a:srgbClr val="FFFFFF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8" name="Line 10">
            <a:extLst>
              <a:ext uri="{FF2B5EF4-FFF2-40B4-BE49-F238E27FC236}">
                <a16:creationId xmlns:a16="http://schemas.microsoft.com/office/drawing/2014/main" id="{5062DAD3-69BA-4349-A530-3C7D7896D6F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86225" y="777875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9" name="Text Box 11">
            <a:extLst>
              <a:ext uri="{FF2B5EF4-FFF2-40B4-BE49-F238E27FC236}">
                <a16:creationId xmlns:a16="http://schemas.microsoft.com/office/drawing/2014/main" id="{32706787-975D-424A-A52A-6A2AEEA592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6700" y="531813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発信日：</a:t>
            </a:r>
          </a:p>
        </p:txBody>
      </p:sp>
      <p:sp>
        <p:nvSpPr>
          <p:cNvPr id="7180" name="Text Box 12">
            <a:extLst>
              <a:ext uri="{FF2B5EF4-FFF2-40B4-BE49-F238E27FC236}">
                <a16:creationId xmlns:a16="http://schemas.microsoft.com/office/drawing/2014/main" id="{6E6DC62F-C7D6-47D9-A6E0-5967F7BD7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6225" y="8207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枚　数：</a:t>
            </a:r>
          </a:p>
        </p:txBody>
      </p:sp>
      <p:sp>
        <p:nvSpPr>
          <p:cNvPr id="7181" name="Text Box 13">
            <a:extLst>
              <a:ext uri="{FF2B5EF4-FFF2-40B4-BE49-F238E27FC236}">
                <a16:creationId xmlns:a16="http://schemas.microsoft.com/office/drawing/2014/main" id="{64296AD7-0141-457F-A13C-663036E501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9825" y="531813"/>
            <a:ext cx="1390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2019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　３月　１日</a:t>
            </a:r>
          </a:p>
        </p:txBody>
      </p:sp>
      <p:sp>
        <p:nvSpPr>
          <p:cNvPr id="7182" name="Text Box 14">
            <a:extLst>
              <a:ext uri="{FF2B5EF4-FFF2-40B4-BE49-F238E27FC236}">
                <a16:creationId xmlns:a16="http://schemas.microsoft.com/office/drawing/2014/main" id="{91DEB87D-5758-45E2-8073-0B1284BFF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9538" y="820738"/>
            <a:ext cx="1200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３枚（本状含む）</a:t>
            </a:r>
          </a:p>
        </p:txBody>
      </p:sp>
      <p:sp>
        <p:nvSpPr>
          <p:cNvPr id="7183" name="Line 15">
            <a:extLst>
              <a:ext uri="{FF2B5EF4-FFF2-40B4-BE49-F238E27FC236}">
                <a16:creationId xmlns:a16="http://schemas.microsoft.com/office/drawing/2014/main" id="{474FE589-DD14-42EF-A6A4-CBDA7A48598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86225" y="1065213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05" name="Rectangle 37">
            <a:extLst>
              <a:ext uri="{FF2B5EF4-FFF2-40B4-BE49-F238E27FC236}">
                <a16:creationId xmlns:a16="http://schemas.microsoft.com/office/drawing/2014/main" id="{F9FB6473-170D-400D-9B93-395AA31EC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1497013"/>
            <a:ext cx="2592387" cy="1584325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07" name="AutoShape 39">
            <a:extLst>
              <a:ext uri="{FF2B5EF4-FFF2-40B4-BE49-F238E27FC236}">
                <a16:creationId xmlns:a16="http://schemas.microsoft.com/office/drawing/2014/main" id="{AB69ED85-5C73-4591-BC2B-6E1CAFCE1BA3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026569" y="2101057"/>
            <a:ext cx="949325" cy="287337"/>
          </a:xfrm>
          <a:prstGeom prst="triangle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08" name="Rectangle 40">
            <a:extLst>
              <a:ext uri="{FF2B5EF4-FFF2-40B4-BE49-F238E27FC236}">
                <a16:creationId xmlns:a16="http://schemas.microsoft.com/office/drawing/2014/main" id="{C7817901-B1EA-4CDF-A3C8-0F71460FF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4900" y="1497013"/>
            <a:ext cx="2519363" cy="1584325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09" name="AutoShape 41">
            <a:extLst>
              <a:ext uri="{FF2B5EF4-FFF2-40B4-BE49-F238E27FC236}">
                <a16:creationId xmlns:a16="http://schemas.microsoft.com/office/drawing/2014/main" id="{F978A4D9-BBC6-4B05-9397-CEF198EE6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1281113"/>
            <a:ext cx="1079500" cy="287337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ea typeface="メイリオ" panose="020B0604030504040204" pitchFamily="50" charset="-128"/>
              </a:rPr>
              <a:t>送付先</a:t>
            </a:r>
          </a:p>
        </p:txBody>
      </p:sp>
      <p:sp>
        <p:nvSpPr>
          <p:cNvPr id="7210" name="AutoShape 42">
            <a:extLst>
              <a:ext uri="{FF2B5EF4-FFF2-40B4-BE49-F238E27FC236}">
                <a16:creationId xmlns:a16="http://schemas.microsoft.com/office/drawing/2014/main" id="{68231480-FAA7-40F6-8D3E-D00460F620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3463" y="1281113"/>
            <a:ext cx="1079500" cy="287337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ea typeface="メイリオ" panose="020B0604030504040204" pitchFamily="50" charset="-128"/>
              </a:rPr>
              <a:t>発信元</a:t>
            </a:r>
          </a:p>
        </p:txBody>
      </p:sp>
      <p:sp>
        <p:nvSpPr>
          <p:cNvPr id="7212" name="Rectangle 44">
            <a:extLst>
              <a:ext uri="{FF2B5EF4-FFF2-40B4-BE49-F238E27FC236}">
                <a16:creationId xmlns:a16="http://schemas.microsoft.com/office/drawing/2014/main" id="{C30982E6-0B6E-466E-96BB-C5935F916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3513138"/>
            <a:ext cx="5256212" cy="647700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13" name="AutoShape 45">
            <a:extLst>
              <a:ext uri="{FF2B5EF4-FFF2-40B4-BE49-F238E27FC236}">
                <a16:creationId xmlns:a16="http://schemas.microsoft.com/office/drawing/2014/main" id="{99C168CC-7864-4E44-B8A9-2C5F4857C3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3295650"/>
            <a:ext cx="1079500" cy="287338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ea typeface="メイリオ" panose="020B0604030504040204" pitchFamily="50" charset="-128"/>
              </a:rPr>
              <a:t>要件</a:t>
            </a:r>
          </a:p>
        </p:txBody>
      </p:sp>
      <p:sp>
        <p:nvSpPr>
          <p:cNvPr id="7217" name="Text Box 49">
            <a:extLst>
              <a:ext uri="{FF2B5EF4-FFF2-40B4-BE49-F238E27FC236}">
                <a16:creationId xmlns:a16="http://schemas.microsoft.com/office/drawing/2014/main" id="{7A66116E-A35B-4B68-8EB1-159168C3F1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1639888"/>
            <a:ext cx="2159000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送付者名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自社</a:t>
            </a:r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</p:txBody>
      </p:sp>
      <p:sp>
        <p:nvSpPr>
          <p:cNvPr id="7221" name="Text Box 53">
            <a:extLst>
              <a:ext uri="{FF2B5EF4-FFF2-40B4-BE49-F238E27FC236}">
                <a16:creationId xmlns:a16="http://schemas.microsoft.com/office/drawing/2014/main" id="{3EA2FC8E-DD83-481A-B568-58B09E5A33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9363" y="1639888"/>
            <a:ext cx="21605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送付者名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自社</a:t>
            </a:r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</p:txBody>
      </p:sp>
      <p:grpSp>
        <p:nvGrpSpPr>
          <p:cNvPr id="7230" name="Group 62">
            <a:extLst>
              <a:ext uri="{FF2B5EF4-FFF2-40B4-BE49-F238E27FC236}">
                <a16:creationId xmlns:a16="http://schemas.microsoft.com/office/drawing/2014/main" id="{71A81740-7CA9-4739-8659-5FC5A8389635}"/>
              </a:ext>
            </a:extLst>
          </p:cNvPr>
          <p:cNvGrpSpPr>
            <a:grpSpLocks/>
          </p:cNvGrpSpPr>
          <p:nvPr/>
        </p:nvGrpSpPr>
        <p:grpSpPr bwMode="auto">
          <a:xfrm>
            <a:off x="981075" y="1928813"/>
            <a:ext cx="2232025" cy="863600"/>
            <a:chOff x="618" y="1215"/>
            <a:chExt cx="1451" cy="544"/>
          </a:xfrm>
        </p:grpSpPr>
        <p:sp>
          <p:nvSpPr>
            <p:cNvPr id="7214" name="Line 46">
              <a:extLst>
                <a:ext uri="{FF2B5EF4-FFF2-40B4-BE49-F238E27FC236}">
                  <a16:creationId xmlns:a16="http://schemas.microsoft.com/office/drawing/2014/main" id="{57F657A5-7D4A-4AFC-A25D-3C945133E5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8" y="1215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2" name="Line 54">
              <a:extLst>
                <a:ext uri="{FF2B5EF4-FFF2-40B4-BE49-F238E27FC236}">
                  <a16:creationId xmlns:a16="http://schemas.microsoft.com/office/drawing/2014/main" id="{C49DDDF2-49AD-4690-8D57-1A0583657F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8" y="1396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3" name="Line 55">
              <a:extLst>
                <a:ext uri="{FF2B5EF4-FFF2-40B4-BE49-F238E27FC236}">
                  <a16:creationId xmlns:a16="http://schemas.microsoft.com/office/drawing/2014/main" id="{298C4573-4451-4063-983D-5EB298F07A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8" y="1578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4" name="Line 56">
              <a:extLst>
                <a:ext uri="{FF2B5EF4-FFF2-40B4-BE49-F238E27FC236}">
                  <a16:creationId xmlns:a16="http://schemas.microsoft.com/office/drawing/2014/main" id="{573838B0-A419-4409-843E-8C283DB3E7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8" y="1759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29" name="Group 61">
            <a:extLst>
              <a:ext uri="{FF2B5EF4-FFF2-40B4-BE49-F238E27FC236}">
                <a16:creationId xmlns:a16="http://schemas.microsoft.com/office/drawing/2014/main" id="{13214CCC-72A0-4850-9EF6-5A4B01DCA1D7}"/>
              </a:ext>
            </a:extLst>
          </p:cNvPr>
          <p:cNvGrpSpPr>
            <a:grpSpLocks/>
          </p:cNvGrpSpPr>
          <p:nvPr/>
        </p:nvGrpSpPr>
        <p:grpSpPr bwMode="auto">
          <a:xfrm>
            <a:off x="3789363" y="1928813"/>
            <a:ext cx="2232025" cy="863600"/>
            <a:chOff x="2387" y="1215"/>
            <a:chExt cx="1451" cy="544"/>
          </a:xfrm>
        </p:grpSpPr>
        <p:sp>
          <p:nvSpPr>
            <p:cNvPr id="7225" name="Line 57">
              <a:extLst>
                <a:ext uri="{FF2B5EF4-FFF2-40B4-BE49-F238E27FC236}">
                  <a16:creationId xmlns:a16="http://schemas.microsoft.com/office/drawing/2014/main" id="{54C55AE3-DEA7-45A6-994D-90D4645EEB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87" y="1215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6" name="Line 58">
              <a:extLst>
                <a:ext uri="{FF2B5EF4-FFF2-40B4-BE49-F238E27FC236}">
                  <a16:creationId xmlns:a16="http://schemas.microsoft.com/office/drawing/2014/main" id="{6FB5271B-BEC7-4DAB-8CAB-3A593B0B3C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87" y="1396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7" name="Line 59">
              <a:extLst>
                <a:ext uri="{FF2B5EF4-FFF2-40B4-BE49-F238E27FC236}">
                  <a16:creationId xmlns:a16="http://schemas.microsoft.com/office/drawing/2014/main" id="{69089512-2A63-4646-8DE6-CA6FCA31A8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87" y="1578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8" name="Line 60">
              <a:extLst>
                <a:ext uri="{FF2B5EF4-FFF2-40B4-BE49-F238E27FC236}">
                  <a16:creationId xmlns:a16="http://schemas.microsoft.com/office/drawing/2014/main" id="{D19B7257-0784-4105-A904-6D5DD09C7B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87" y="1759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7231" name="Rectangle 63">
            <a:extLst>
              <a:ext uri="{FF2B5EF4-FFF2-40B4-BE49-F238E27FC236}">
                <a16:creationId xmlns:a16="http://schemas.microsoft.com/office/drawing/2014/main" id="{F313CB92-2E03-4698-B757-0F1172725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4448175"/>
            <a:ext cx="5256212" cy="4321175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33" name="Text Box 65">
            <a:extLst>
              <a:ext uri="{FF2B5EF4-FFF2-40B4-BE49-F238E27FC236}">
                <a16:creationId xmlns:a16="http://schemas.microsoft.com/office/drawing/2014/main" id="{AE73CF70-7CDC-4144-BF10-E3BA98744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274175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sp>
        <p:nvSpPr>
          <p:cNvPr id="7234" name="Text Box 66">
            <a:extLst>
              <a:ext uri="{FF2B5EF4-FFF2-40B4-BE49-F238E27FC236}">
                <a16:creationId xmlns:a16="http://schemas.microsoft.com/office/drawing/2014/main" id="{86A51D4C-0D8E-41FD-8DAC-BB4F36933C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4521200"/>
            <a:ext cx="5040313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文章スペース、文章スペース、文章スペース、文章スペース、文章スペース</a:t>
            </a:r>
          </a:p>
        </p:txBody>
      </p:sp>
      <p:sp>
        <p:nvSpPr>
          <p:cNvPr id="7236" name="Text Box 68">
            <a:extLst>
              <a:ext uri="{FF2B5EF4-FFF2-40B4-BE49-F238E27FC236}">
                <a16:creationId xmlns:a16="http://schemas.microsoft.com/office/drawing/2014/main" id="{DFC5B72F-3AA1-46EA-8DC3-BC4B72419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3584575"/>
            <a:ext cx="504031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の件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2">
            <a:extLst>
              <a:ext uri="{FF2B5EF4-FFF2-40B4-BE49-F238E27FC236}">
                <a16:creationId xmlns:a16="http://schemas.microsoft.com/office/drawing/2014/main" id="{E9F5471D-BC72-422B-9CA5-915C851C6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560388"/>
            <a:ext cx="3168650" cy="1152525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9219" name="Group 3">
            <a:extLst>
              <a:ext uri="{FF2B5EF4-FFF2-40B4-BE49-F238E27FC236}">
                <a16:creationId xmlns:a16="http://schemas.microsoft.com/office/drawing/2014/main" id="{F7EE6C4D-BB28-465D-8CC3-C9DC17841504}"/>
              </a:ext>
            </a:extLst>
          </p:cNvPr>
          <p:cNvGrpSpPr>
            <a:grpSpLocks/>
          </p:cNvGrpSpPr>
          <p:nvPr/>
        </p:nvGrpSpPr>
        <p:grpSpPr bwMode="auto">
          <a:xfrm>
            <a:off x="692150" y="488950"/>
            <a:ext cx="3024188" cy="638175"/>
            <a:chOff x="436" y="308"/>
            <a:chExt cx="1905" cy="402"/>
          </a:xfrm>
        </p:grpSpPr>
        <p:sp>
          <p:nvSpPr>
            <p:cNvPr id="9220" name="WordArt 4">
              <a:extLst>
                <a:ext uri="{FF2B5EF4-FFF2-40B4-BE49-F238E27FC236}">
                  <a16:creationId xmlns:a16="http://schemas.microsoft.com/office/drawing/2014/main" id="{5D9827E5-57C1-4451-B8F4-5425D9977B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6" y="308"/>
              <a:ext cx="1905" cy="40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7620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FAX</a:t>
              </a:r>
              <a:r>
                <a:rPr lang="ja-JP" altLang="en-US" sz="3600" b="1" kern="10">
                  <a:ln w="7620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送信状</a:t>
              </a:r>
            </a:p>
          </p:txBody>
        </p:sp>
        <p:sp>
          <p:nvSpPr>
            <p:cNvPr id="9221" name="WordArt 5">
              <a:extLst>
                <a:ext uri="{FF2B5EF4-FFF2-40B4-BE49-F238E27FC236}">
                  <a16:creationId xmlns:a16="http://schemas.microsoft.com/office/drawing/2014/main" id="{72C6A24C-0927-403E-BDE5-6F9D16206C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6" y="308"/>
              <a:ext cx="1905" cy="40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762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FAX</a:t>
              </a:r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送信状</a:t>
              </a:r>
            </a:p>
          </p:txBody>
        </p:sp>
      </p:grpSp>
      <p:sp>
        <p:nvSpPr>
          <p:cNvPr id="9222" name="Rectangle 6">
            <a:extLst>
              <a:ext uri="{FF2B5EF4-FFF2-40B4-BE49-F238E27FC236}">
                <a16:creationId xmlns:a16="http://schemas.microsoft.com/office/drawing/2014/main" id="{23D4A767-E316-4830-8775-E4DB3987D4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1136650"/>
            <a:ext cx="5761037" cy="7920038"/>
          </a:xfrm>
          <a:prstGeom prst="rect">
            <a:avLst/>
          </a:prstGeom>
          <a:solidFill>
            <a:srgbClr val="FFFFFF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23" name="Line 7">
            <a:extLst>
              <a:ext uri="{FF2B5EF4-FFF2-40B4-BE49-F238E27FC236}">
                <a16:creationId xmlns:a16="http://schemas.microsoft.com/office/drawing/2014/main" id="{E7828EF8-C345-43BC-8FC8-899E6708AF6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86225" y="777875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24" name="Text Box 8">
            <a:extLst>
              <a:ext uri="{FF2B5EF4-FFF2-40B4-BE49-F238E27FC236}">
                <a16:creationId xmlns:a16="http://schemas.microsoft.com/office/drawing/2014/main" id="{F93A78D4-8051-4B07-95C9-CD3CB73E6E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6700" y="531813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発信日：</a:t>
            </a:r>
          </a:p>
        </p:txBody>
      </p:sp>
      <p:sp>
        <p:nvSpPr>
          <p:cNvPr id="9225" name="Text Box 9">
            <a:extLst>
              <a:ext uri="{FF2B5EF4-FFF2-40B4-BE49-F238E27FC236}">
                <a16:creationId xmlns:a16="http://schemas.microsoft.com/office/drawing/2014/main" id="{78C5FEBC-B9CF-4CAB-B1E2-DF50CB726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6225" y="8207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枚　数：</a:t>
            </a:r>
          </a:p>
        </p:txBody>
      </p:sp>
      <p:sp>
        <p:nvSpPr>
          <p:cNvPr id="9226" name="Text Box 10">
            <a:extLst>
              <a:ext uri="{FF2B5EF4-FFF2-40B4-BE49-F238E27FC236}">
                <a16:creationId xmlns:a16="http://schemas.microsoft.com/office/drawing/2014/main" id="{1A0131B2-ABAC-4AE0-B9F3-1E344DABFA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9825" y="531813"/>
            <a:ext cx="1390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2019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　３月　１日</a:t>
            </a:r>
          </a:p>
        </p:txBody>
      </p:sp>
      <p:sp>
        <p:nvSpPr>
          <p:cNvPr id="9227" name="Text Box 11">
            <a:extLst>
              <a:ext uri="{FF2B5EF4-FFF2-40B4-BE49-F238E27FC236}">
                <a16:creationId xmlns:a16="http://schemas.microsoft.com/office/drawing/2014/main" id="{6E46374E-8B45-4FEF-A3E8-94DA466AE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9538" y="820738"/>
            <a:ext cx="1200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３枚（本状含む）</a:t>
            </a:r>
          </a:p>
        </p:txBody>
      </p:sp>
      <p:sp>
        <p:nvSpPr>
          <p:cNvPr id="9228" name="Line 12">
            <a:extLst>
              <a:ext uri="{FF2B5EF4-FFF2-40B4-BE49-F238E27FC236}">
                <a16:creationId xmlns:a16="http://schemas.microsoft.com/office/drawing/2014/main" id="{6546E46B-02B6-4BD0-86A7-D449886106D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86225" y="1065213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29" name="Rectangle 13">
            <a:extLst>
              <a:ext uri="{FF2B5EF4-FFF2-40B4-BE49-F238E27FC236}">
                <a16:creationId xmlns:a16="http://schemas.microsoft.com/office/drawing/2014/main" id="{CE3B3B03-4BB7-4BDE-9375-0EE2654CB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1497013"/>
            <a:ext cx="2592387" cy="1584325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30" name="AutoShape 14">
            <a:extLst>
              <a:ext uri="{FF2B5EF4-FFF2-40B4-BE49-F238E27FC236}">
                <a16:creationId xmlns:a16="http://schemas.microsoft.com/office/drawing/2014/main" id="{8042AF92-6437-413D-92C7-788453CC3A00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026569" y="2101057"/>
            <a:ext cx="949325" cy="287337"/>
          </a:xfrm>
          <a:prstGeom prst="triangle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31" name="Rectangle 15">
            <a:extLst>
              <a:ext uri="{FF2B5EF4-FFF2-40B4-BE49-F238E27FC236}">
                <a16:creationId xmlns:a16="http://schemas.microsoft.com/office/drawing/2014/main" id="{6F2F0235-0D0D-4611-B9E0-B918B2985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4900" y="1497013"/>
            <a:ext cx="2519363" cy="1584325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32" name="AutoShape 16">
            <a:extLst>
              <a:ext uri="{FF2B5EF4-FFF2-40B4-BE49-F238E27FC236}">
                <a16:creationId xmlns:a16="http://schemas.microsoft.com/office/drawing/2014/main" id="{BAAB5708-61D7-451B-A0C3-7A1F609EC8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1281113"/>
            <a:ext cx="1079500" cy="287337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ea typeface="メイリオ" panose="020B0604030504040204" pitchFamily="50" charset="-128"/>
              </a:rPr>
              <a:t>送付先</a:t>
            </a:r>
          </a:p>
        </p:txBody>
      </p:sp>
      <p:sp>
        <p:nvSpPr>
          <p:cNvPr id="9233" name="AutoShape 17">
            <a:extLst>
              <a:ext uri="{FF2B5EF4-FFF2-40B4-BE49-F238E27FC236}">
                <a16:creationId xmlns:a16="http://schemas.microsoft.com/office/drawing/2014/main" id="{39A7FCB6-B223-4251-A253-971A70DAC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3463" y="1281113"/>
            <a:ext cx="1079500" cy="287337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ea typeface="メイリオ" panose="020B0604030504040204" pitchFamily="50" charset="-128"/>
              </a:rPr>
              <a:t>発信元</a:t>
            </a:r>
          </a:p>
        </p:txBody>
      </p:sp>
      <p:sp>
        <p:nvSpPr>
          <p:cNvPr id="9234" name="Rectangle 18">
            <a:extLst>
              <a:ext uri="{FF2B5EF4-FFF2-40B4-BE49-F238E27FC236}">
                <a16:creationId xmlns:a16="http://schemas.microsoft.com/office/drawing/2014/main" id="{2584632D-4144-4B6D-943C-3FBBCC2E3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3513138"/>
            <a:ext cx="5256212" cy="647700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35" name="AutoShape 19">
            <a:extLst>
              <a:ext uri="{FF2B5EF4-FFF2-40B4-BE49-F238E27FC236}">
                <a16:creationId xmlns:a16="http://schemas.microsoft.com/office/drawing/2014/main" id="{9AD038F8-880F-46A4-B355-EE34D8AF5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3295650"/>
            <a:ext cx="1079500" cy="287338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ea typeface="メイリオ" panose="020B0604030504040204" pitchFamily="50" charset="-128"/>
              </a:rPr>
              <a:t>要件</a:t>
            </a:r>
          </a:p>
        </p:txBody>
      </p:sp>
      <p:sp>
        <p:nvSpPr>
          <p:cNvPr id="9236" name="Text Box 20">
            <a:extLst>
              <a:ext uri="{FF2B5EF4-FFF2-40B4-BE49-F238E27FC236}">
                <a16:creationId xmlns:a16="http://schemas.microsoft.com/office/drawing/2014/main" id="{F7310971-F322-405D-B4CF-3529051BB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1639888"/>
            <a:ext cx="2159000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送付者名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自社</a:t>
            </a:r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</p:txBody>
      </p:sp>
      <p:sp>
        <p:nvSpPr>
          <p:cNvPr id="9237" name="Text Box 21">
            <a:extLst>
              <a:ext uri="{FF2B5EF4-FFF2-40B4-BE49-F238E27FC236}">
                <a16:creationId xmlns:a16="http://schemas.microsoft.com/office/drawing/2014/main" id="{FBE1378C-480B-4831-A557-B1EEF4FE98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9363" y="1639888"/>
            <a:ext cx="21605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送付者名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自社</a:t>
            </a:r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</p:txBody>
      </p:sp>
      <p:grpSp>
        <p:nvGrpSpPr>
          <p:cNvPr id="9238" name="Group 22">
            <a:extLst>
              <a:ext uri="{FF2B5EF4-FFF2-40B4-BE49-F238E27FC236}">
                <a16:creationId xmlns:a16="http://schemas.microsoft.com/office/drawing/2014/main" id="{4D806E35-3228-4913-9BEB-8A452A71622D}"/>
              </a:ext>
            </a:extLst>
          </p:cNvPr>
          <p:cNvGrpSpPr>
            <a:grpSpLocks/>
          </p:cNvGrpSpPr>
          <p:nvPr/>
        </p:nvGrpSpPr>
        <p:grpSpPr bwMode="auto">
          <a:xfrm>
            <a:off x="981075" y="1928813"/>
            <a:ext cx="2232025" cy="863600"/>
            <a:chOff x="618" y="1215"/>
            <a:chExt cx="1451" cy="544"/>
          </a:xfrm>
        </p:grpSpPr>
        <p:sp>
          <p:nvSpPr>
            <p:cNvPr id="9239" name="Line 23">
              <a:extLst>
                <a:ext uri="{FF2B5EF4-FFF2-40B4-BE49-F238E27FC236}">
                  <a16:creationId xmlns:a16="http://schemas.microsoft.com/office/drawing/2014/main" id="{A6BFB685-12DF-4782-AD5B-33B19C5DE1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8" y="1215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" name="Line 24">
              <a:extLst>
                <a:ext uri="{FF2B5EF4-FFF2-40B4-BE49-F238E27FC236}">
                  <a16:creationId xmlns:a16="http://schemas.microsoft.com/office/drawing/2014/main" id="{127C6ABD-1D88-4300-B81A-8CC6935087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8" y="1396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" name="Line 25">
              <a:extLst>
                <a:ext uri="{FF2B5EF4-FFF2-40B4-BE49-F238E27FC236}">
                  <a16:creationId xmlns:a16="http://schemas.microsoft.com/office/drawing/2014/main" id="{858B66D0-174B-4690-A03E-11D5622177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8" y="1578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" name="Line 26">
              <a:extLst>
                <a:ext uri="{FF2B5EF4-FFF2-40B4-BE49-F238E27FC236}">
                  <a16:creationId xmlns:a16="http://schemas.microsoft.com/office/drawing/2014/main" id="{2103F6E5-5B1B-442C-A27C-C66BD60D29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8" y="1759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43" name="Group 27">
            <a:extLst>
              <a:ext uri="{FF2B5EF4-FFF2-40B4-BE49-F238E27FC236}">
                <a16:creationId xmlns:a16="http://schemas.microsoft.com/office/drawing/2014/main" id="{D5AC2C43-C896-4980-B2C7-F0F544477540}"/>
              </a:ext>
            </a:extLst>
          </p:cNvPr>
          <p:cNvGrpSpPr>
            <a:grpSpLocks/>
          </p:cNvGrpSpPr>
          <p:nvPr/>
        </p:nvGrpSpPr>
        <p:grpSpPr bwMode="auto">
          <a:xfrm>
            <a:off x="3789363" y="1928813"/>
            <a:ext cx="2232025" cy="863600"/>
            <a:chOff x="2387" y="1215"/>
            <a:chExt cx="1451" cy="544"/>
          </a:xfrm>
        </p:grpSpPr>
        <p:sp>
          <p:nvSpPr>
            <p:cNvPr id="9244" name="Line 28">
              <a:extLst>
                <a:ext uri="{FF2B5EF4-FFF2-40B4-BE49-F238E27FC236}">
                  <a16:creationId xmlns:a16="http://schemas.microsoft.com/office/drawing/2014/main" id="{63096D22-7324-471F-A57D-D0A4032036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87" y="1215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" name="Line 29">
              <a:extLst>
                <a:ext uri="{FF2B5EF4-FFF2-40B4-BE49-F238E27FC236}">
                  <a16:creationId xmlns:a16="http://schemas.microsoft.com/office/drawing/2014/main" id="{51947914-7688-4078-B5B8-62866BAD89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87" y="1396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" name="Line 30">
              <a:extLst>
                <a:ext uri="{FF2B5EF4-FFF2-40B4-BE49-F238E27FC236}">
                  <a16:creationId xmlns:a16="http://schemas.microsoft.com/office/drawing/2014/main" id="{D19E1A13-6470-4173-A9E2-9CBEA45959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87" y="1578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" name="Line 31">
              <a:extLst>
                <a:ext uri="{FF2B5EF4-FFF2-40B4-BE49-F238E27FC236}">
                  <a16:creationId xmlns:a16="http://schemas.microsoft.com/office/drawing/2014/main" id="{D5EF4597-3883-4C4B-A72B-D6AF65AF51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87" y="1759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9248" name="Rectangle 32">
            <a:extLst>
              <a:ext uri="{FF2B5EF4-FFF2-40B4-BE49-F238E27FC236}">
                <a16:creationId xmlns:a16="http://schemas.microsoft.com/office/drawing/2014/main" id="{59A82C73-14DF-40A9-82EC-5DA546E1E3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4305300"/>
            <a:ext cx="5256212" cy="3455988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49" name="Text Box 33">
            <a:extLst>
              <a:ext uri="{FF2B5EF4-FFF2-40B4-BE49-F238E27FC236}">
                <a16:creationId xmlns:a16="http://schemas.microsoft.com/office/drawing/2014/main" id="{AE0C1580-2B9A-4F5F-B0C0-78848E960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274175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sp>
        <p:nvSpPr>
          <p:cNvPr id="9250" name="Text Box 34">
            <a:extLst>
              <a:ext uri="{FF2B5EF4-FFF2-40B4-BE49-F238E27FC236}">
                <a16:creationId xmlns:a16="http://schemas.microsoft.com/office/drawing/2014/main" id="{F822AFCF-3AA1-419E-9570-6A450E5B8E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4378325"/>
            <a:ext cx="5040313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文章スペース、文章スペース、文章スペース、文章スペース、文章スペース</a:t>
            </a:r>
          </a:p>
        </p:txBody>
      </p:sp>
      <p:sp>
        <p:nvSpPr>
          <p:cNvPr id="9251" name="Text Box 35">
            <a:extLst>
              <a:ext uri="{FF2B5EF4-FFF2-40B4-BE49-F238E27FC236}">
                <a16:creationId xmlns:a16="http://schemas.microsoft.com/office/drawing/2014/main" id="{EDC8A6CF-303F-459B-89A0-E8BA3ED861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3584575"/>
            <a:ext cx="504031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の件</a:t>
            </a:r>
          </a:p>
        </p:txBody>
      </p:sp>
      <p:sp>
        <p:nvSpPr>
          <p:cNvPr id="9252" name="Rectangle 36">
            <a:extLst>
              <a:ext uri="{FF2B5EF4-FFF2-40B4-BE49-F238E27FC236}">
                <a16:creationId xmlns:a16="http://schemas.microsoft.com/office/drawing/2014/main" id="{CA72C08D-FD93-467C-820F-62FAF3CC1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7905750"/>
            <a:ext cx="5256212" cy="936625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広告スペース</a:t>
            </a:r>
          </a:p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（自社製品の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PR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広告を挿入する）</a:t>
            </a:r>
            <a:b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または会社の住所詳細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0" name="AutoShape 50">
            <a:extLst>
              <a:ext uri="{FF2B5EF4-FFF2-40B4-BE49-F238E27FC236}">
                <a16:creationId xmlns:a16="http://schemas.microsoft.com/office/drawing/2014/main" id="{6418B881-EB3D-4AF1-AB87-E93B952245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3081338"/>
            <a:ext cx="5761037" cy="792162"/>
          </a:xfrm>
          <a:prstGeom prst="roundRect">
            <a:avLst>
              <a:gd name="adj" fmla="val 22046"/>
            </a:avLst>
          </a:prstGeom>
          <a:solidFill>
            <a:srgbClr val="333333"/>
          </a:soli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10279" name="Rectangle 39" descr="横線 (反転)">
            <a:extLst>
              <a:ext uri="{FF2B5EF4-FFF2-40B4-BE49-F238E27FC236}">
                <a16:creationId xmlns:a16="http://schemas.microsoft.com/office/drawing/2014/main" id="{7E3976E9-128E-414F-9361-5C15BB709C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344488"/>
            <a:ext cx="5761037" cy="792162"/>
          </a:xfrm>
          <a:prstGeom prst="rect">
            <a:avLst/>
          </a:prstGeom>
          <a:pattFill prst="narHorz">
            <a:fgClr>
              <a:srgbClr val="969696"/>
            </a:fgClr>
            <a:bgClr>
              <a:srgbClr val="C0C0C0"/>
            </a:bgClr>
          </a:pattFill>
          <a:ln w="38100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0" name="Rectangle 40">
            <a:extLst>
              <a:ext uri="{FF2B5EF4-FFF2-40B4-BE49-F238E27FC236}">
                <a16:creationId xmlns:a16="http://schemas.microsoft.com/office/drawing/2014/main" id="{74D6AC69-FF21-495A-BB44-39BFA1DA0C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5263" y="415925"/>
            <a:ext cx="2303462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6F001346-D7A5-4DBA-924A-5E12E68468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3657600"/>
            <a:ext cx="5761037" cy="5400675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48" name="Text Box 8">
            <a:extLst>
              <a:ext uri="{FF2B5EF4-FFF2-40B4-BE49-F238E27FC236}">
                <a16:creationId xmlns:a16="http://schemas.microsoft.com/office/drawing/2014/main" id="{FCA23826-33C4-4F57-853A-BCFB4E9CA5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6700" y="531813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発信日：</a:t>
            </a:r>
          </a:p>
        </p:txBody>
      </p:sp>
      <p:sp>
        <p:nvSpPr>
          <p:cNvPr id="10249" name="Text Box 9">
            <a:extLst>
              <a:ext uri="{FF2B5EF4-FFF2-40B4-BE49-F238E27FC236}">
                <a16:creationId xmlns:a16="http://schemas.microsoft.com/office/drawing/2014/main" id="{E1A3A7D3-B9F6-444C-B41F-C75B640148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6225" y="77628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枚　数：</a:t>
            </a:r>
          </a:p>
        </p:txBody>
      </p:sp>
      <p:sp>
        <p:nvSpPr>
          <p:cNvPr id="10250" name="Text Box 10">
            <a:extLst>
              <a:ext uri="{FF2B5EF4-FFF2-40B4-BE49-F238E27FC236}">
                <a16:creationId xmlns:a16="http://schemas.microsoft.com/office/drawing/2014/main" id="{0EAA47AA-6DDF-428A-A474-960FA0C5DC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9825" y="531813"/>
            <a:ext cx="1416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2019</a:t>
            </a: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　３月　１日</a:t>
            </a:r>
          </a:p>
        </p:txBody>
      </p:sp>
      <p:sp>
        <p:nvSpPr>
          <p:cNvPr id="10251" name="Text Box 11">
            <a:extLst>
              <a:ext uri="{FF2B5EF4-FFF2-40B4-BE49-F238E27FC236}">
                <a16:creationId xmlns:a16="http://schemas.microsoft.com/office/drawing/2014/main" id="{D5A6B20D-DA27-4236-99C4-D7B2AEF16F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9538" y="776288"/>
            <a:ext cx="1200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３枚（本状含む）</a:t>
            </a:r>
          </a:p>
        </p:txBody>
      </p:sp>
      <p:sp>
        <p:nvSpPr>
          <p:cNvPr id="10273" name="Text Box 33">
            <a:extLst>
              <a:ext uri="{FF2B5EF4-FFF2-40B4-BE49-F238E27FC236}">
                <a16:creationId xmlns:a16="http://schemas.microsoft.com/office/drawing/2014/main" id="{4077B238-E225-44F7-B514-7C7C9781E3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274175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grpSp>
        <p:nvGrpSpPr>
          <p:cNvPr id="10276" name="Group 36">
            <a:extLst>
              <a:ext uri="{FF2B5EF4-FFF2-40B4-BE49-F238E27FC236}">
                <a16:creationId xmlns:a16="http://schemas.microsoft.com/office/drawing/2014/main" id="{D5E03D20-86D5-4223-8076-94151496E883}"/>
              </a:ext>
            </a:extLst>
          </p:cNvPr>
          <p:cNvGrpSpPr>
            <a:grpSpLocks/>
          </p:cNvGrpSpPr>
          <p:nvPr/>
        </p:nvGrpSpPr>
        <p:grpSpPr bwMode="auto">
          <a:xfrm>
            <a:off x="765175" y="488950"/>
            <a:ext cx="2951163" cy="503238"/>
            <a:chOff x="436" y="308"/>
            <a:chExt cx="1905" cy="402"/>
          </a:xfrm>
        </p:grpSpPr>
        <p:sp>
          <p:nvSpPr>
            <p:cNvPr id="10277" name="WordArt 37">
              <a:extLst>
                <a:ext uri="{FF2B5EF4-FFF2-40B4-BE49-F238E27FC236}">
                  <a16:creationId xmlns:a16="http://schemas.microsoft.com/office/drawing/2014/main" id="{E1C72CB1-B98B-4AF5-A250-3D2822EC3F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6" y="308"/>
              <a:ext cx="1905" cy="40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7620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FAX</a:t>
              </a:r>
              <a:r>
                <a:rPr lang="ja-JP" altLang="en-US" sz="3600" b="1" kern="10">
                  <a:ln w="7620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送信状</a:t>
              </a:r>
            </a:p>
          </p:txBody>
        </p:sp>
        <p:sp>
          <p:nvSpPr>
            <p:cNvPr id="10278" name="WordArt 38">
              <a:extLst>
                <a:ext uri="{FF2B5EF4-FFF2-40B4-BE49-F238E27FC236}">
                  <a16:creationId xmlns:a16="http://schemas.microsoft.com/office/drawing/2014/main" id="{DC21F9D4-BA0D-418B-8493-4B3CB0C59B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6" y="308"/>
              <a:ext cx="1905" cy="40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762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FAX</a:t>
              </a:r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送信状</a:t>
              </a:r>
            </a:p>
          </p:txBody>
        </p:sp>
      </p:grpSp>
      <p:sp>
        <p:nvSpPr>
          <p:cNvPr id="10282" name="Rectangle 42">
            <a:extLst>
              <a:ext uri="{FF2B5EF4-FFF2-40B4-BE49-F238E27FC236}">
                <a16:creationId xmlns:a16="http://schemas.microsoft.com/office/drawing/2014/main" id="{C1BB840B-80D0-44B4-8628-55D62B8DC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1136650"/>
            <a:ext cx="5761037" cy="71438"/>
          </a:xfrm>
          <a:prstGeom prst="rect">
            <a:avLst/>
          </a:prstGeom>
          <a:solidFill>
            <a:srgbClr val="333333"/>
          </a:solidFill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1" name="Text Box 51">
            <a:extLst>
              <a:ext uri="{FF2B5EF4-FFF2-40B4-BE49-F238E27FC236}">
                <a16:creationId xmlns:a16="http://schemas.microsoft.com/office/drawing/2014/main" id="{7CB17114-6A58-4CCF-9F7F-9029DBA08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3800475"/>
            <a:ext cx="54006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文章スペース、文章スペース、文章スペース、文章スペース、文章スペース</a:t>
            </a:r>
          </a:p>
        </p:txBody>
      </p:sp>
      <p:sp>
        <p:nvSpPr>
          <p:cNvPr id="10292" name="Line 52">
            <a:extLst>
              <a:ext uri="{FF2B5EF4-FFF2-40B4-BE49-F238E27FC236}">
                <a16:creationId xmlns:a16="http://schemas.microsoft.com/office/drawing/2014/main" id="{4A3EDF85-223D-4567-99B3-4C094B2F440A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4119563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3" name="Line 53">
            <a:extLst>
              <a:ext uri="{FF2B5EF4-FFF2-40B4-BE49-F238E27FC236}">
                <a16:creationId xmlns:a16="http://schemas.microsoft.com/office/drawing/2014/main" id="{A710CF97-5F26-450E-A11D-372B67C7B06D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4440238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4" name="Line 54">
            <a:extLst>
              <a:ext uri="{FF2B5EF4-FFF2-40B4-BE49-F238E27FC236}">
                <a16:creationId xmlns:a16="http://schemas.microsoft.com/office/drawing/2014/main" id="{DC364081-B551-42BF-82C2-A5D676471537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4760913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5" name="Line 55">
            <a:extLst>
              <a:ext uri="{FF2B5EF4-FFF2-40B4-BE49-F238E27FC236}">
                <a16:creationId xmlns:a16="http://schemas.microsoft.com/office/drawing/2014/main" id="{11ED2837-E47B-428D-BA3B-83E1C66E87C7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5083175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6" name="Line 56">
            <a:extLst>
              <a:ext uri="{FF2B5EF4-FFF2-40B4-BE49-F238E27FC236}">
                <a16:creationId xmlns:a16="http://schemas.microsoft.com/office/drawing/2014/main" id="{D59415F1-DC08-4AB9-9AC6-800CE7D44113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5403850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7" name="Line 57">
            <a:extLst>
              <a:ext uri="{FF2B5EF4-FFF2-40B4-BE49-F238E27FC236}">
                <a16:creationId xmlns:a16="http://schemas.microsoft.com/office/drawing/2014/main" id="{43B5C9AF-C23D-4BE4-A405-FF081921D8CD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5724525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8" name="Line 58">
            <a:extLst>
              <a:ext uri="{FF2B5EF4-FFF2-40B4-BE49-F238E27FC236}">
                <a16:creationId xmlns:a16="http://schemas.microsoft.com/office/drawing/2014/main" id="{10F70A32-2109-4A2D-A64A-B0C57AF08F1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6046788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9" name="Line 59">
            <a:extLst>
              <a:ext uri="{FF2B5EF4-FFF2-40B4-BE49-F238E27FC236}">
                <a16:creationId xmlns:a16="http://schemas.microsoft.com/office/drawing/2014/main" id="{329E9EF4-9479-478A-B7E9-E226C982C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6367463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0" name="Line 60">
            <a:extLst>
              <a:ext uri="{FF2B5EF4-FFF2-40B4-BE49-F238E27FC236}">
                <a16:creationId xmlns:a16="http://schemas.microsoft.com/office/drawing/2014/main" id="{23E95351-7FB9-438B-A18C-4064850C21A8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6689725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1" name="Line 61">
            <a:extLst>
              <a:ext uri="{FF2B5EF4-FFF2-40B4-BE49-F238E27FC236}">
                <a16:creationId xmlns:a16="http://schemas.microsoft.com/office/drawing/2014/main" id="{4E302FC3-BF95-47C3-A9B9-5C7E4DD30CD1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7010400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2" name="Line 62">
            <a:extLst>
              <a:ext uri="{FF2B5EF4-FFF2-40B4-BE49-F238E27FC236}">
                <a16:creationId xmlns:a16="http://schemas.microsoft.com/office/drawing/2014/main" id="{B985F5CA-DE14-4310-AE31-057E5A7F3469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7331075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3" name="Line 63">
            <a:extLst>
              <a:ext uri="{FF2B5EF4-FFF2-40B4-BE49-F238E27FC236}">
                <a16:creationId xmlns:a16="http://schemas.microsoft.com/office/drawing/2014/main" id="{A0C25778-8311-4A75-AF73-FBB9397EF75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7642225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5" name="Line 65">
            <a:extLst>
              <a:ext uri="{FF2B5EF4-FFF2-40B4-BE49-F238E27FC236}">
                <a16:creationId xmlns:a16="http://schemas.microsoft.com/office/drawing/2014/main" id="{BD5919B5-0DFC-43C3-9F85-6F41D1858E5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7954963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6" name="Line 66">
            <a:extLst>
              <a:ext uri="{FF2B5EF4-FFF2-40B4-BE49-F238E27FC236}">
                <a16:creationId xmlns:a16="http://schemas.microsoft.com/office/drawing/2014/main" id="{9D442D0C-689F-4835-B202-DBFF95585F41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8277225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7" name="Line 67">
            <a:extLst>
              <a:ext uri="{FF2B5EF4-FFF2-40B4-BE49-F238E27FC236}">
                <a16:creationId xmlns:a16="http://schemas.microsoft.com/office/drawing/2014/main" id="{A58B3537-A928-42C5-8BED-82863C2526F2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8597900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8" name="Line 68">
            <a:extLst>
              <a:ext uri="{FF2B5EF4-FFF2-40B4-BE49-F238E27FC236}">
                <a16:creationId xmlns:a16="http://schemas.microsoft.com/office/drawing/2014/main" id="{BAE23D48-BBE1-41AB-B4BB-98924E730436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8918575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1" name="Text Box 71">
            <a:extLst>
              <a:ext uri="{FF2B5EF4-FFF2-40B4-BE49-F238E27FC236}">
                <a16:creationId xmlns:a16="http://schemas.microsoft.com/office/drawing/2014/main" id="{830142F3-D459-4592-934F-DD1EA1A42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75" y="3081338"/>
            <a:ext cx="50403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r>
              <a:rPr lang="ja-JP" altLang="en-US" sz="2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の件</a:t>
            </a:r>
          </a:p>
        </p:txBody>
      </p:sp>
      <p:sp>
        <p:nvSpPr>
          <p:cNvPr id="10312" name="Text Box 72">
            <a:extLst>
              <a:ext uri="{FF2B5EF4-FFF2-40B4-BE49-F238E27FC236}">
                <a16:creationId xmlns:a16="http://schemas.microsoft.com/office/drawing/2014/main" id="{75321802-8DE5-4A21-88A6-1BFFB0BB0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1676400"/>
            <a:ext cx="2159000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送付者名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自社</a:t>
            </a:r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</p:txBody>
      </p:sp>
      <p:grpSp>
        <p:nvGrpSpPr>
          <p:cNvPr id="10313" name="Group 73">
            <a:extLst>
              <a:ext uri="{FF2B5EF4-FFF2-40B4-BE49-F238E27FC236}">
                <a16:creationId xmlns:a16="http://schemas.microsoft.com/office/drawing/2014/main" id="{EEB34F1B-F723-4C9D-9484-61BBDADEDD5D}"/>
              </a:ext>
            </a:extLst>
          </p:cNvPr>
          <p:cNvGrpSpPr>
            <a:grpSpLocks/>
          </p:cNvGrpSpPr>
          <p:nvPr/>
        </p:nvGrpSpPr>
        <p:grpSpPr bwMode="auto">
          <a:xfrm>
            <a:off x="620713" y="1965325"/>
            <a:ext cx="2663825" cy="863600"/>
            <a:chOff x="618" y="1215"/>
            <a:chExt cx="1451" cy="544"/>
          </a:xfrm>
        </p:grpSpPr>
        <p:sp>
          <p:nvSpPr>
            <p:cNvPr id="10314" name="Line 74">
              <a:extLst>
                <a:ext uri="{FF2B5EF4-FFF2-40B4-BE49-F238E27FC236}">
                  <a16:creationId xmlns:a16="http://schemas.microsoft.com/office/drawing/2014/main" id="{6E8580B9-96F5-42EB-82AA-9A41867A4F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8" y="1215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15" name="Line 75">
              <a:extLst>
                <a:ext uri="{FF2B5EF4-FFF2-40B4-BE49-F238E27FC236}">
                  <a16:creationId xmlns:a16="http://schemas.microsoft.com/office/drawing/2014/main" id="{0D9BD029-0E54-49B5-91E0-F583ED0FF8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8" y="1396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16" name="Line 76">
              <a:extLst>
                <a:ext uri="{FF2B5EF4-FFF2-40B4-BE49-F238E27FC236}">
                  <a16:creationId xmlns:a16="http://schemas.microsoft.com/office/drawing/2014/main" id="{FD0AC7B2-EE58-45BC-8C4D-C54EFE93C4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8" y="1578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17" name="Line 77">
              <a:extLst>
                <a:ext uri="{FF2B5EF4-FFF2-40B4-BE49-F238E27FC236}">
                  <a16:creationId xmlns:a16="http://schemas.microsoft.com/office/drawing/2014/main" id="{4B0C4BDF-B82D-47E5-AD79-A5C9338F6C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8" y="1759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318" name="Text Box 78">
            <a:extLst>
              <a:ext uri="{FF2B5EF4-FFF2-40B4-BE49-F238E27FC236}">
                <a16:creationId xmlns:a16="http://schemas.microsoft.com/office/drawing/2014/main" id="{9A931A5D-CDB7-4C04-A4C4-2EF2320F70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3825" y="1676400"/>
            <a:ext cx="2160588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送付者名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自社</a:t>
            </a:r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</p:txBody>
      </p:sp>
      <p:grpSp>
        <p:nvGrpSpPr>
          <p:cNvPr id="10319" name="Group 79">
            <a:extLst>
              <a:ext uri="{FF2B5EF4-FFF2-40B4-BE49-F238E27FC236}">
                <a16:creationId xmlns:a16="http://schemas.microsoft.com/office/drawing/2014/main" id="{B16EAA51-2449-4EB3-95A2-EDB72B8F69A1}"/>
              </a:ext>
            </a:extLst>
          </p:cNvPr>
          <p:cNvGrpSpPr>
            <a:grpSpLocks/>
          </p:cNvGrpSpPr>
          <p:nvPr/>
        </p:nvGrpSpPr>
        <p:grpSpPr bwMode="auto">
          <a:xfrm>
            <a:off x="3933825" y="1965325"/>
            <a:ext cx="2447925" cy="863600"/>
            <a:chOff x="2387" y="1215"/>
            <a:chExt cx="1451" cy="544"/>
          </a:xfrm>
        </p:grpSpPr>
        <p:sp>
          <p:nvSpPr>
            <p:cNvPr id="10320" name="Line 80">
              <a:extLst>
                <a:ext uri="{FF2B5EF4-FFF2-40B4-BE49-F238E27FC236}">
                  <a16:creationId xmlns:a16="http://schemas.microsoft.com/office/drawing/2014/main" id="{06C318CD-40A8-462E-9BCF-3CECC3D3C8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87" y="1215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21" name="Line 81">
              <a:extLst>
                <a:ext uri="{FF2B5EF4-FFF2-40B4-BE49-F238E27FC236}">
                  <a16:creationId xmlns:a16="http://schemas.microsoft.com/office/drawing/2014/main" id="{6B94D7DD-1E3E-4E80-A67C-505A466F9E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87" y="1396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22" name="Line 82">
              <a:extLst>
                <a:ext uri="{FF2B5EF4-FFF2-40B4-BE49-F238E27FC236}">
                  <a16:creationId xmlns:a16="http://schemas.microsoft.com/office/drawing/2014/main" id="{A6166F2F-CF77-4FFF-961D-77A1143F42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87" y="1578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23" name="Line 83">
              <a:extLst>
                <a:ext uri="{FF2B5EF4-FFF2-40B4-BE49-F238E27FC236}">
                  <a16:creationId xmlns:a16="http://schemas.microsoft.com/office/drawing/2014/main" id="{1F2D3F39-9988-4301-8664-DEE699260A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87" y="1759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324" name="AutoShape 84">
            <a:extLst>
              <a:ext uri="{FF2B5EF4-FFF2-40B4-BE49-F238E27FC236}">
                <a16:creationId xmlns:a16="http://schemas.microsoft.com/office/drawing/2014/main" id="{7D11D608-A525-4C70-9A7C-02DC58FF0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2073275"/>
            <a:ext cx="288925" cy="647700"/>
          </a:xfrm>
          <a:prstGeom prst="leftArrow">
            <a:avLst>
              <a:gd name="adj1" fmla="val 58824"/>
              <a:gd name="adj2" fmla="val 53458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5" name="AutoShape 85">
            <a:extLst>
              <a:ext uri="{FF2B5EF4-FFF2-40B4-BE49-F238E27FC236}">
                <a16:creationId xmlns:a16="http://schemas.microsoft.com/office/drawing/2014/main" id="{E5CCCE76-3A49-451E-B068-63610EAC4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1352550"/>
            <a:ext cx="1079500" cy="287338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ea typeface="メイリオ" panose="020B0604030504040204" pitchFamily="50" charset="-128"/>
              </a:rPr>
              <a:t>送付先</a:t>
            </a:r>
          </a:p>
        </p:txBody>
      </p:sp>
      <p:sp>
        <p:nvSpPr>
          <p:cNvPr id="10326" name="AutoShape 86">
            <a:extLst>
              <a:ext uri="{FF2B5EF4-FFF2-40B4-BE49-F238E27FC236}">
                <a16:creationId xmlns:a16="http://schemas.microsoft.com/office/drawing/2014/main" id="{4B0E49DA-86EA-4B2A-A3E0-C3E95A054B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3825" y="1352550"/>
            <a:ext cx="1079500" cy="287338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ea typeface="メイリオ" panose="020B0604030504040204" pitchFamily="50" charset="-128"/>
              </a:rPr>
              <a:t>発信元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>
            <a:extLst>
              <a:ext uri="{FF2B5EF4-FFF2-40B4-BE49-F238E27FC236}">
                <a16:creationId xmlns:a16="http://schemas.microsoft.com/office/drawing/2014/main" id="{F1A434DD-CFE4-4EA8-A000-84C99DC2C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3081338"/>
            <a:ext cx="5761037" cy="792162"/>
          </a:xfrm>
          <a:prstGeom prst="roundRect">
            <a:avLst>
              <a:gd name="adj" fmla="val 22046"/>
            </a:avLst>
          </a:prstGeom>
          <a:solidFill>
            <a:srgbClr val="333333"/>
          </a:soli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11267" name="Rectangle 3" descr="横線 (反転)">
            <a:extLst>
              <a:ext uri="{FF2B5EF4-FFF2-40B4-BE49-F238E27FC236}">
                <a16:creationId xmlns:a16="http://schemas.microsoft.com/office/drawing/2014/main" id="{1F3BD7C6-09AD-4DA1-8413-4BD020B80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344488"/>
            <a:ext cx="5761037" cy="792162"/>
          </a:xfrm>
          <a:prstGeom prst="rect">
            <a:avLst/>
          </a:prstGeom>
          <a:pattFill prst="narHorz">
            <a:fgClr>
              <a:srgbClr val="969696"/>
            </a:fgClr>
            <a:bgClr>
              <a:srgbClr val="C0C0C0"/>
            </a:bgClr>
          </a:pattFill>
          <a:ln w="38100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C69A1A65-0615-44C8-BD0F-6BB8AB245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5263" y="415925"/>
            <a:ext cx="2303462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69" name="Rectangle 5">
            <a:extLst>
              <a:ext uri="{FF2B5EF4-FFF2-40B4-BE49-F238E27FC236}">
                <a16:creationId xmlns:a16="http://schemas.microsoft.com/office/drawing/2014/main" id="{61A55CFE-D10F-4AE9-9B52-513F220D2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3657600"/>
            <a:ext cx="5761037" cy="4391025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70" name="Text Box 6">
            <a:extLst>
              <a:ext uri="{FF2B5EF4-FFF2-40B4-BE49-F238E27FC236}">
                <a16:creationId xmlns:a16="http://schemas.microsoft.com/office/drawing/2014/main" id="{865E5CEA-EFE6-45AD-AE9E-6D37598375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6700" y="531813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発信日：</a:t>
            </a:r>
          </a:p>
        </p:txBody>
      </p:sp>
      <p:sp>
        <p:nvSpPr>
          <p:cNvPr id="11271" name="Text Box 7">
            <a:extLst>
              <a:ext uri="{FF2B5EF4-FFF2-40B4-BE49-F238E27FC236}">
                <a16:creationId xmlns:a16="http://schemas.microsoft.com/office/drawing/2014/main" id="{2123B3C0-A669-4E23-AB30-38C6ADC84D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6225" y="77628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枚　数：</a:t>
            </a:r>
          </a:p>
        </p:txBody>
      </p:sp>
      <p:sp>
        <p:nvSpPr>
          <p:cNvPr id="11272" name="Text Box 8">
            <a:extLst>
              <a:ext uri="{FF2B5EF4-FFF2-40B4-BE49-F238E27FC236}">
                <a16:creationId xmlns:a16="http://schemas.microsoft.com/office/drawing/2014/main" id="{6F265BD6-A191-45C9-80C0-B35C6385B9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9825" y="531813"/>
            <a:ext cx="1416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2019</a:t>
            </a: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　３月　１日</a:t>
            </a:r>
          </a:p>
        </p:txBody>
      </p:sp>
      <p:sp>
        <p:nvSpPr>
          <p:cNvPr id="11273" name="Text Box 9">
            <a:extLst>
              <a:ext uri="{FF2B5EF4-FFF2-40B4-BE49-F238E27FC236}">
                <a16:creationId xmlns:a16="http://schemas.microsoft.com/office/drawing/2014/main" id="{1F7E2FF3-8392-405E-8636-6211E5B10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9538" y="776288"/>
            <a:ext cx="1200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３枚（本状含む）</a:t>
            </a:r>
          </a:p>
        </p:txBody>
      </p:sp>
      <p:sp>
        <p:nvSpPr>
          <p:cNvPr id="11274" name="Text Box 10">
            <a:extLst>
              <a:ext uri="{FF2B5EF4-FFF2-40B4-BE49-F238E27FC236}">
                <a16:creationId xmlns:a16="http://schemas.microsoft.com/office/drawing/2014/main" id="{4D19716C-8A5C-48D7-B3AC-6BD96E9726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274175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grpSp>
        <p:nvGrpSpPr>
          <p:cNvPr id="11275" name="Group 11">
            <a:extLst>
              <a:ext uri="{FF2B5EF4-FFF2-40B4-BE49-F238E27FC236}">
                <a16:creationId xmlns:a16="http://schemas.microsoft.com/office/drawing/2014/main" id="{7B7C9574-7EC8-4492-9A9A-D1263F7574E0}"/>
              </a:ext>
            </a:extLst>
          </p:cNvPr>
          <p:cNvGrpSpPr>
            <a:grpSpLocks/>
          </p:cNvGrpSpPr>
          <p:nvPr/>
        </p:nvGrpSpPr>
        <p:grpSpPr bwMode="auto">
          <a:xfrm>
            <a:off x="765175" y="488950"/>
            <a:ext cx="2951163" cy="503238"/>
            <a:chOff x="436" y="308"/>
            <a:chExt cx="1905" cy="402"/>
          </a:xfrm>
        </p:grpSpPr>
        <p:sp>
          <p:nvSpPr>
            <p:cNvPr id="11276" name="WordArt 12">
              <a:extLst>
                <a:ext uri="{FF2B5EF4-FFF2-40B4-BE49-F238E27FC236}">
                  <a16:creationId xmlns:a16="http://schemas.microsoft.com/office/drawing/2014/main" id="{B19A806A-7E00-4281-BD4A-684F7D3CB8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6" y="308"/>
              <a:ext cx="1905" cy="40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7620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FAX</a:t>
              </a:r>
              <a:r>
                <a:rPr lang="ja-JP" altLang="en-US" sz="3600" b="1" kern="10">
                  <a:ln w="7620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送信状</a:t>
              </a:r>
            </a:p>
          </p:txBody>
        </p:sp>
        <p:sp>
          <p:nvSpPr>
            <p:cNvPr id="11277" name="WordArt 13">
              <a:extLst>
                <a:ext uri="{FF2B5EF4-FFF2-40B4-BE49-F238E27FC236}">
                  <a16:creationId xmlns:a16="http://schemas.microsoft.com/office/drawing/2014/main" id="{3BCB760E-57C2-4EB0-9BD6-CCD5C6FF0A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6" y="308"/>
              <a:ext cx="1905" cy="40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762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FAX</a:t>
              </a:r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送信状</a:t>
              </a:r>
            </a:p>
          </p:txBody>
        </p:sp>
      </p:grpSp>
      <p:sp>
        <p:nvSpPr>
          <p:cNvPr id="11278" name="Rectangle 14">
            <a:extLst>
              <a:ext uri="{FF2B5EF4-FFF2-40B4-BE49-F238E27FC236}">
                <a16:creationId xmlns:a16="http://schemas.microsoft.com/office/drawing/2014/main" id="{6877BA13-21C7-41BF-A59A-C221CD2F0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1136650"/>
            <a:ext cx="5761037" cy="71438"/>
          </a:xfrm>
          <a:prstGeom prst="rect">
            <a:avLst/>
          </a:prstGeom>
          <a:solidFill>
            <a:srgbClr val="333333"/>
          </a:solidFill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79" name="Text Box 15">
            <a:extLst>
              <a:ext uri="{FF2B5EF4-FFF2-40B4-BE49-F238E27FC236}">
                <a16:creationId xmlns:a16="http://schemas.microsoft.com/office/drawing/2014/main" id="{64CC6E63-B37B-40AD-8C78-00D3B782A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3800475"/>
            <a:ext cx="54006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文章スペース、文章スペース、文章スペース、文章スペース、文章スペース</a:t>
            </a:r>
          </a:p>
        </p:txBody>
      </p:sp>
      <p:sp>
        <p:nvSpPr>
          <p:cNvPr id="11280" name="Line 16">
            <a:extLst>
              <a:ext uri="{FF2B5EF4-FFF2-40B4-BE49-F238E27FC236}">
                <a16:creationId xmlns:a16="http://schemas.microsoft.com/office/drawing/2014/main" id="{26A11C62-0E54-4441-8ED8-120D07C38DB4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4119563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81" name="Line 17">
            <a:extLst>
              <a:ext uri="{FF2B5EF4-FFF2-40B4-BE49-F238E27FC236}">
                <a16:creationId xmlns:a16="http://schemas.microsoft.com/office/drawing/2014/main" id="{D14E2A07-1666-4FC1-B622-7839F3454EA0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4440238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82" name="Line 18">
            <a:extLst>
              <a:ext uri="{FF2B5EF4-FFF2-40B4-BE49-F238E27FC236}">
                <a16:creationId xmlns:a16="http://schemas.microsoft.com/office/drawing/2014/main" id="{26CBC907-872F-4FA4-A326-D0A82ABFC2C7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4760913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83" name="Line 19">
            <a:extLst>
              <a:ext uri="{FF2B5EF4-FFF2-40B4-BE49-F238E27FC236}">
                <a16:creationId xmlns:a16="http://schemas.microsoft.com/office/drawing/2014/main" id="{FBD405CF-0B3A-46A8-9A41-61FE3376B2B4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5083175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84" name="Line 20">
            <a:extLst>
              <a:ext uri="{FF2B5EF4-FFF2-40B4-BE49-F238E27FC236}">
                <a16:creationId xmlns:a16="http://schemas.microsoft.com/office/drawing/2014/main" id="{6BDD571C-05E8-48C7-AEE5-93C1DDBAA3D2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5403850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85" name="Line 21">
            <a:extLst>
              <a:ext uri="{FF2B5EF4-FFF2-40B4-BE49-F238E27FC236}">
                <a16:creationId xmlns:a16="http://schemas.microsoft.com/office/drawing/2014/main" id="{95A6EED6-C1BD-48C0-A009-1C965B677077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5724525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86" name="Line 22">
            <a:extLst>
              <a:ext uri="{FF2B5EF4-FFF2-40B4-BE49-F238E27FC236}">
                <a16:creationId xmlns:a16="http://schemas.microsoft.com/office/drawing/2014/main" id="{8180B4A1-249E-4321-937E-E279B7473D58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6046788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87" name="Line 23">
            <a:extLst>
              <a:ext uri="{FF2B5EF4-FFF2-40B4-BE49-F238E27FC236}">
                <a16:creationId xmlns:a16="http://schemas.microsoft.com/office/drawing/2014/main" id="{826A460A-83F8-4738-8EA1-1D6DC336651D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6367463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88" name="Line 24">
            <a:extLst>
              <a:ext uri="{FF2B5EF4-FFF2-40B4-BE49-F238E27FC236}">
                <a16:creationId xmlns:a16="http://schemas.microsoft.com/office/drawing/2014/main" id="{7F927CD7-3587-4D2E-87F7-1D088817F390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6689725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89" name="Line 25">
            <a:extLst>
              <a:ext uri="{FF2B5EF4-FFF2-40B4-BE49-F238E27FC236}">
                <a16:creationId xmlns:a16="http://schemas.microsoft.com/office/drawing/2014/main" id="{D32883FB-D744-45D7-BB30-FFEE84EF719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7010400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90" name="Line 26">
            <a:extLst>
              <a:ext uri="{FF2B5EF4-FFF2-40B4-BE49-F238E27FC236}">
                <a16:creationId xmlns:a16="http://schemas.microsoft.com/office/drawing/2014/main" id="{105F80B4-BF7F-413A-9791-4105D87C52CC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7331075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91" name="Line 27">
            <a:extLst>
              <a:ext uri="{FF2B5EF4-FFF2-40B4-BE49-F238E27FC236}">
                <a16:creationId xmlns:a16="http://schemas.microsoft.com/office/drawing/2014/main" id="{08995F33-E01B-4891-90BF-960CEE8637A2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7642225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92" name="Line 28">
            <a:extLst>
              <a:ext uri="{FF2B5EF4-FFF2-40B4-BE49-F238E27FC236}">
                <a16:creationId xmlns:a16="http://schemas.microsoft.com/office/drawing/2014/main" id="{3F02C3E9-D788-4CB9-8C74-BA630514A5C1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75" y="7954963"/>
            <a:ext cx="5472113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96" name="Text Box 32">
            <a:extLst>
              <a:ext uri="{FF2B5EF4-FFF2-40B4-BE49-F238E27FC236}">
                <a16:creationId xmlns:a16="http://schemas.microsoft.com/office/drawing/2014/main" id="{D5A59628-B1EB-406A-A69E-581F9026DF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75" y="3081338"/>
            <a:ext cx="50403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r>
              <a:rPr lang="ja-JP" altLang="en-US" sz="2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の件</a:t>
            </a:r>
          </a:p>
        </p:txBody>
      </p:sp>
      <p:sp>
        <p:nvSpPr>
          <p:cNvPr id="11297" name="Text Box 33">
            <a:extLst>
              <a:ext uri="{FF2B5EF4-FFF2-40B4-BE49-F238E27FC236}">
                <a16:creationId xmlns:a16="http://schemas.microsoft.com/office/drawing/2014/main" id="{08A80610-6BDB-4B0D-B780-E94F8C30F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1676400"/>
            <a:ext cx="2159000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送付者名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自社</a:t>
            </a:r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</p:txBody>
      </p:sp>
      <p:grpSp>
        <p:nvGrpSpPr>
          <p:cNvPr id="11298" name="Group 34">
            <a:extLst>
              <a:ext uri="{FF2B5EF4-FFF2-40B4-BE49-F238E27FC236}">
                <a16:creationId xmlns:a16="http://schemas.microsoft.com/office/drawing/2014/main" id="{15FC1B16-0A49-4FDF-A403-980B18E266F0}"/>
              </a:ext>
            </a:extLst>
          </p:cNvPr>
          <p:cNvGrpSpPr>
            <a:grpSpLocks/>
          </p:cNvGrpSpPr>
          <p:nvPr/>
        </p:nvGrpSpPr>
        <p:grpSpPr bwMode="auto">
          <a:xfrm>
            <a:off x="620713" y="1965325"/>
            <a:ext cx="2663825" cy="863600"/>
            <a:chOff x="618" y="1215"/>
            <a:chExt cx="1451" cy="544"/>
          </a:xfrm>
        </p:grpSpPr>
        <p:sp>
          <p:nvSpPr>
            <p:cNvPr id="11299" name="Line 35">
              <a:extLst>
                <a:ext uri="{FF2B5EF4-FFF2-40B4-BE49-F238E27FC236}">
                  <a16:creationId xmlns:a16="http://schemas.microsoft.com/office/drawing/2014/main" id="{B7B9F09B-93AC-4D9A-AAFD-B17E9D6A9C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8" y="1215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0" name="Line 36">
              <a:extLst>
                <a:ext uri="{FF2B5EF4-FFF2-40B4-BE49-F238E27FC236}">
                  <a16:creationId xmlns:a16="http://schemas.microsoft.com/office/drawing/2014/main" id="{1103BD75-8E91-4DE6-83DA-0237074E7F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8" y="1396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1" name="Line 37">
              <a:extLst>
                <a:ext uri="{FF2B5EF4-FFF2-40B4-BE49-F238E27FC236}">
                  <a16:creationId xmlns:a16="http://schemas.microsoft.com/office/drawing/2014/main" id="{1D447974-8585-4DBB-9E8B-976EB16136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8" y="1578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2" name="Line 38">
              <a:extLst>
                <a:ext uri="{FF2B5EF4-FFF2-40B4-BE49-F238E27FC236}">
                  <a16:creationId xmlns:a16="http://schemas.microsoft.com/office/drawing/2014/main" id="{E73C9623-CA93-45B7-B6B9-A9BCB6FAB6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8" y="1759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1303" name="Text Box 39">
            <a:extLst>
              <a:ext uri="{FF2B5EF4-FFF2-40B4-BE49-F238E27FC236}">
                <a16:creationId xmlns:a16="http://schemas.microsoft.com/office/drawing/2014/main" id="{DB936392-2E00-479F-9D2E-95534CA3B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3825" y="1676400"/>
            <a:ext cx="2160588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送付者名</a:t>
            </a:r>
          </a:p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自社</a:t>
            </a:r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</p:txBody>
      </p:sp>
      <p:grpSp>
        <p:nvGrpSpPr>
          <p:cNvPr id="11304" name="Group 40">
            <a:extLst>
              <a:ext uri="{FF2B5EF4-FFF2-40B4-BE49-F238E27FC236}">
                <a16:creationId xmlns:a16="http://schemas.microsoft.com/office/drawing/2014/main" id="{1033E957-02F7-4812-B710-C545B343A3A1}"/>
              </a:ext>
            </a:extLst>
          </p:cNvPr>
          <p:cNvGrpSpPr>
            <a:grpSpLocks/>
          </p:cNvGrpSpPr>
          <p:nvPr/>
        </p:nvGrpSpPr>
        <p:grpSpPr bwMode="auto">
          <a:xfrm>
            <a:off x="3933825" y="1965325"/>
            <a:ext cx="2447925" cy="863600"/>
            <a:chOff x="2387" y="1215"/>
            <a:chExt cx="1451" cy="544"/>
          </a:xfrm>
        </p:grpSpPr>
        <p:sp>
          <p:nvSpPr>
            <p:cNvPr id="11305" name="Line 41">
              <a:extLst>
                <a:ext uri="{FF2B5EF4-FFF2-40B4-BE49-F238E27FC236}">
                  <a16:creationId xmlns:a16="http://schemas.microsoft.com/office/drawing/2014/main" id="{1F46DB14-E03D-4229-A1F3-6853632069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87" y="1215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6" name="Line 42">
              <a:extLst>
                <a:ext uri="{FF2B5EF4-FFF2-40B4-BE49-F238E27FC236}">
                  <a16:creationId xmlns:a16="http://schemas.microsoft.com/office/drawing/2014/main" id="{1F5CE4B2-D015-4D4D-BE32-CCADB61154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87" y="1396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7" name="Line 43">
              <a:extLst>
                <a:ext uri="{FF2B5EF4-FFF2-40B4-BE49-F238E27FC236}">
                  <a16:creationId xmlns:a16="http://schemas.microsoft.com/office/drawing/2014/main" id="{4DDEBE2C-2A79-49A9-B80A-E081022DD6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87" y="1578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8" name="Line 44">
              <a:extLst>
                <a:ext uri="{FF2B5EF4-FFF2-40B4-BE49-F238E27FC236}">
                  <a16:creationId xmlns:a16="http://schemas.microsoft.com/office/drawing/2014/main" id="{EDE5A66D-7C81-4399-8C6F-6C52CC3CDB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87" y="1759"/>
              <a:ext cx="1451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1309" name="AutoShape 45">
            <a:extLst>
              <a:ext uri="{FF2B5EF4-FFF2-40B4-BE49-F238E27FC236}">
                <a16:creationId xmlns:a16="http://schemas.microsoft.com/office/drawing/2014/main" id="{B192BA9B-A02A-44DB-8807-D6C2FDC2A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2073275"/>
            <a:ext cx="288925" cy="647700"/>
          </a:xfrm>
          <a:prstGeom prst="leftArrow">
            <a:avLst>
              <a:gd name="adj1" fmla="val 58824"/>
              <a:gd name="adj2" fmla="val 53458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310" name="AutoShape 46">
            <a:extLst>
              <a:ext uri="{FF2B5EF4-FFF2-40B4-BE49-F238E27FC236}">
                <a16:creationId xmlns:a16="http://schemas.microsoft.com/office/drawing/2014/main" id="{77AFD963-17C9-4FFD-87B1-8B619EBCE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1352550"/>
            <a:ext cx="1079500" cy="287338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ea typeface="メイリオ" panose="020B0604030504040204" pitchFamily="50" charset="-128"/>
              </a:rPr>
              <a:t>送付先</a:t>
            </a:r>
          </a:p>
        </p:txBody>
      </p:sp>
      <p:sp>
        <p:nvSpPr>
          <p:cNvPr id="11311" name="AutoShape 47">
            <a:extLst>
              <a:ext uri="{FF2B5EF4-FFF2-40B4-BE49-F238E27FC236}">
                <a16:creationId xmlns:a16="http://schemas.microsoft.com/office/drawing/2014/main" id="{1A821FA0-73FE-42A9-BAE2-A5757E1FD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3825" y="1352550"/>
            <a:ext cx="1079500" cy="287338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ea typeface="メイリオ" panose="020B0604030504040204" pitchFamily="50" charset="-128"/>
              </a:rPr>
              <a:t>発信元</a:t>
            </a:r>
          </a:p>
        </p:txBody>
      </p:sp>
      <p:sp>
        <p:nvSpPr>
          <p:cNvPr id="11312" name="Rectangle 48">
            <a:extLst>
              <a:ext uri="{FF2B5EF4-FFF2-40B4-BE49-F238E27FC236}">
                <a16:creationId xmlns:a16="http://schemas.microsoft.com/office/drawing/2014/main" id="{F8F51786-38EE-4D61-AF66-845B5C972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8193088"/>
            <a:ext cx="5761037" cy="936625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広告スペース</a:t>
            </a:r>
          </a:p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（自社製品の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PR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広告を挿入する）</a:t>
            </a:r>
          </a:p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または会社の住所詳細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446</Words>
  <PresentationFormat>A4 210 x 297 mm</PresentationFormat>
  <Paragraphs>163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Arial</vt:lpstr>
      <vt:lpstr>ＭＳ Ｐゴシック</vt:lpstr>
      <vt:lpstr>ＭＳ Ｐ明朝</vt:lpstr>
      <vt:lpstr>メイリオ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pptx958_FAX送信状のテンプレート</dc:title>
  <dc:subject>pptx958_FAX送信状のテンプレート</dc:subject>
  <dc:creator>digipot.net</dc:creator>
  <cp:revision>1</cp:revision>
  <dcterms:created xsi:type="dcterms:W3CDTF">2012-02-27T05:34:15Z</dcterms:created>
  <dcterms:modified xsi:type="dcterms:W3CDTF">2019-02-03T16:23:23Z</dcterms:modified>
  <cp:version>1</cp:version>
</cp:coreProperties>
</file>